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drawings/drawing1.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4"/>
  </p:notesMasterIdLst>
  <p:sldIdLst>
    <p:sldId id="267" r:id="rId4"/>
    <p:sldId id="331" r:id="rId5"/>
    <p:sldId id="576" r:id="rId6"/>
    <p:sldId id="333" r:id="rId7"/>
    <p:sldId id="575" r:id="rId8"/>
    <p:sldId id="272" r:id="rId9"/>
    <p:sldId id="573" r:id="rId10"/>
    <p:sldId id="570" r:id="rId11"/>
    <p:sldId id="308" r:id="rId12"/>
    <p:sldId id="304" r:id="rId13"/>
    <p:sldId id="275" r:id="rId15"/>
    <p:sldId id="393" r:id="rId16"/>
    <p:sldId id="332" r:id="rId17"/>
    <p:sldId id="281" r:id="rId18"/>
    <p:sldId id="280" r:id="rId19"/>
    <p:sldId id="282" r:id="rId20"/>
    <p:sldId id="259" r:id="rId21"/>
    <p:sldId id="262" r:id="rId22"/>
    <p:sldId id="263" r:id="rId23"/>
    <p:sldId id="549" r:id="rId24"/>
    <p:sldId id="266" r:id="rId25"/>
    <p:sldId id="264" r:id="rId26"/>
    <p:sldId id="265" r:id="rId27"/>
    <p:sldId id="571" r:id="rId28"/>
    <p:sldId id="572" r:id="rId29"/>
    <p:sldId id="574" r:id="rId30"/>
    <p:sldId id="577" r:id="rId31"/>
  </p:sldIdLst>
  <p:sldSz cx="9144000" cy="6858000" type="screen4x3"/>
  <p:notesSz cx="6797675" cy="992632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68" autoAdjust="0"/>
    <p:restoredTop sz="94660"/>
  </p:normalViewPr>
  <p:slideViewPr>
    <p:cSldViewPr snapToGrid="0">
      <p:cViewPr varScale="1">
        <p:scale>
          <a:sx n="103" d="100"/>
          <a:sy n="103" d="100"/>
        </p:scale>
        <p:origin x="1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notesMaster" Target="notesMasters/notesMaster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srv03\Analizy\2020\elektroniczna%20PARPA%20G1\wyniki\wyniki%204%20sierpnia.xlsx" TargetMode="External"/></Relationships>
</file>

<file path=ppt/charts/_rels/chart3.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4.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54625012837418"/>
          <c:y val="0.130038592758908"/>
          <c:w val="0.713987314085739"/>
          <c:h val="0.863440406715122"/>
        </c:manualLayout>
      </c:layout>
      <c:doughnutChart>
        <c:varyColors val="1"/>
        <c:ser>
          <c:idx val="0"/>
          <c:order val="0"/>
          <c:tx>
            <c:strRef>
              <c:f>Arkusz1!$B$1</c:f>
              <c:strCache>
                <c:ptCount val="1"/>
                <c:pt idx="0">
                  <c:v>Sprzedaż</c:v>
                </c:pt>
              </c:strCache>
            </c:strRef>
          </c:tx>
          <c:explosion val="3"/>
          <c:dPt>
            <c:idx val="0"/>
            <c:bubble3D val="0"/>
            <c:spPr>
              <a:solidFill>
                <a:schemeClr val="accent1">
                  <a:lumMod val="40000"/>
                  <a:lumOff val="60000"/>
                </a:schemeClr>
              </a:solidFill>
              <a:ln w="19039">
                <a:solidFill>
                  <a:schemeClr val="lt1"/>
                </a:solidFill>
              </a:ln>
              <a:effectLst/>
            </c:spPr>
          </c:dPt>
          <c:dPt>
            <c:idx val="1"/>
            <c:bubble3D val="0"/>
            <c:spPr>
              <a:solidFill>
                <a:schemeClr val="accent2">
                  <a:lumMod val="20000"/>
                  <a:lumOff val="80000"/>
                </a:schemeClr>
              </a:solidFill>
              <a:ln w="19039">
                <a:solidFill>
                  <a:schemeClr val="lt1"/>
                </a:solidFill>
              </a:ln>
              <a:effectLst/>
            </c:spPr>
          </c:dPt>
          <c:dPt>
            <c:idx val="2"/>
            <c:bubble3D val="0"/>
            <c:spPr>
              <a:solidFill>
                <a:schemeClr val="accent2">
                  <a:lumMod val="40000"/>
                  <a:lumOff val="60000"/>
                </a:schemeClr>
              </a:solidFill>
              <a:ln w="19039">
                <a:solidFill>
                  <a:schemeClr val="lt1"/>
                </a:solidFill>
              </a:ln>
              <a:effectLst/>
            </c:spPr>
          </c:dPt>
          <c:dPt>
            <c:idx val="3"/>
            <c:bubble3D val="0"/>
            <c:spPr>
              <a:solidFill>
                <a:srgbClr val="FFFFFF"/>
              </a:solidFill>
              <a:ln w="12692">
                <a:solidFill>
                  <a:srgbClr val="FFFFFF"/>
                </a:solidFill>
                <a:prstDash val="solid"/>
              </a:ln>
            </c:spPr>
          </c:dPt>
          <c:dPt>
            <c:idx val="4"/>
            <c:bubble3D val="0"/>
            <c:spPr>
              <a:solidFill>
                <a:schemeClr val="accent6">
                  <a:lumMod val="20000"/>
                  <a:lumOff val="80000"/>
                </a:schemeClr>
              </a:solidFill>
              <a:ln w="19039">
                <a:solidFill>
                  <a:schemeClr val="lt1"/>
                </a:solidFill>
              </a:ln>
              <a:effectLst/>
            </c:spPr>
          </c:dPt>
          <c:dPt>
            <c:idx val="5"/>
            <c:bubble3D val="0"/>
            <c:spPr>
              <a:solidFill>
                <a:schemeClr val="accent6">
                  <a:lumMod val="40000"/>
                  <a:lumOff val="60000"/>
                </a:schemeClr>
              </a:solidFill>
              <a:ln w="19039">
                <a:solidFill>
                  <a:schemeClr val="lt1"/>
                </a:solidFill>
              </a:ln>
              <a:effectLst/>
            </c:spPr>
          </c:dPt>
          <c:dPt>
            <c:idx val="6"/>
            <c:bubble3D val="0"/>
            <c:spPr>
              <a:solidFill>
                <a:schemeClr val="accent6">
                  <a:lumMod val="60000"/>
                  <a:lumOff val="40000"/>
                </a:schemeClr>
              </a:solidFill>
              <a:ln w="19039">
                <a:noFill/>
              </a:ln>
              <a:effectLst/>
            </c:spPr>
          </c:dPt>
          <c:dPt>
            <c:idx val="7"/>
            <c:bubble3D val="0"/>
            <c:spPr>
              <a:solidFill>
                <a:schemeClr val="accent1">
                  <a:lumMod val="20000"/>
                  <a:lumOff val="80000"/>
                </a:schemeClr>
              </a:solidFill>
              <a:ln w="19039">
                <a:solidFill>
                  <a:schemeClr val="lt1"/>
                </a:solidFill>
              </a:ln>
              <a:effectLst/>
            </c:spPr>
          </c:dPt>
          <c:dLbls>
            <c:dLbl>
              <c:idx val="0"/>
              <c:layout>
                <c:manualLayout>
                  <c:x val="0.0052702965914931"/>
                  <c:y val="-0.031049741518082"/>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az-Cyrl-AZ" dirty="0"/>
                      <a:t>Стандартна терапія</a:t>
                    </a:r>
                    <a:endParaRPr lang="az-Cyrl-AZ" dirty="0"/>
                  </a:p>
                </c:rich>
              </c:tx>
              <c:showLegendKey val="0"/>
              <c:showVal val="0"/>
              <c:showCatName val="0"/>
              <c:showSerName val="0"/>
              <c:showPercent val="0"/>
              <c:showBubbleSize val="0"/>
              <c:extLst>
                <c:ext xmlns:c15="http://schemas.microsoft.com/office/drawing/2012/chart" uri="{CE6537A1-D6FC-4f65-9D91-7224C49458BB}">
                  <c15:layout/>
                </c:ext>
              </c:extLst>
            </c:dLbl>
            <c:dLbl>
              <c:idx val="1"/>
              <c:delete val="1"/>
            </c:dLbl>
            <c:dLbl>
              <c:idx val="2"/>
              <c:layout>
                <c:manualLayout>
                  <c:x val="-0.0450573952181777"/>
                  <c:y val="-0.111245179107083"/>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ru-RU" dirty="0"/>
                      <a:t>Підтримка в процесі і після терапії</a:t>
                    </a:r>
                    <a:endParaRPr lang="ru-RU" dirty="0"/>
                  </a:p>
                </c:rich>
              </c:tx>
              <c:showLegendKey val="0"/>
              <c:showVal val="0"/>
              <c:showCatName val="0"/>
              <c:showSerName val="0"/>
              <c:showPercent val="0"/>
              <c:showBubbleSize val="0"/>
              <c:extLst>
                <c:ext xmlns:c15="http://schemas.microsoft.com/office/drawing/2012/chart" uri="{CE6537A1-D6FC-4f65-9D91-7224C49458BB}">
                  <c15:layout/>
                </c:ext>
              </c:extLst>
            </c:dLbl>
            <c:dLbl>
              <c:idx val="3"/>
              <c:delete val="1"/>
            </c:dLbl>
            <c:dLbl>
              <c:idx val="4"/>
              <c:layout>
                <c:manualLayout>
                  <c:x val="-0.0145168340408099"/>
                  <c:y val="0.00187626906703038"/>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az-Cyrl-AZ" dirty="0"/>
                      <a:t>універсальна</a:t>
                    </a:r>
                    <a:endParaRPr lang="az-Cyrl-AZ" dirty="0"/>
                  </a:p>
                </c:rich>
              </c:tx>
              <c:showLegendKey val="0"/>
              <c:showVal val="0"/>
              <c:showCatName val="0"/>
              <c:showSerName val="0"/>
              <c:showPercent val="0"/>
              <c:showBubbleSize val="0"/>
              <c:extLst>
                <c:ext xmlns:c15="http://schemas.microsoft.com/office/drawing/2012/chart" uri="{CE6537A1-D6FC-4f65-9D91-7224C49458BB}">
                  <c15:layout/>
                </c:ext>
              </c:extLst>
            </c:dLbl>
            <c:dLbl>
              <c:idx val="5"/>
              <c:layout>
                <c:manualLayout>
                  <c:x val="-0.0217752510612149"/>
                  <c:y val="0.00187626906703038"/>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az-Cyrl-AZ" dirty="0"/>
                      <a:t>вибіркова</a:t>
                    </a:r>
                    <a:endParaRPr lang="az-Cyrl-AZ" dirty="0"/>
                  </a:p>
                </c:rich>
              </c:tx>
              <c:showLegendKey val="0"/>
              <c:showVal val="0"/>
              <c:showCatName val="0"/>
              <c:showSerName val="0"/>
              <c:showPercent val="0"/>
              <c:showBubbleSize val="0"/>
              <c:extLst>
                <c:ext xmlns:c15="http://schemas.microsoft.com/office/drawing/2012/chart" uri="{CE6537A1-D6FC-4f65-9D91-7224C49458BB}">
                  <c15:layout/>
                </c:ext>
              </c:extLst>
            </c:dLbl>
            <c:dLbl>
              <c:idx val="6"/>
              <c:layout>
                <c:manualLayout>
                  <c:x val="-0.0290336680816199"/>
                  <c:y val="0.00375253813406075"/>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uk-UA" altLang="az-Cyrl-AZ" dirty="0">
                        <a:solidFill>
                          <a:schemeClr val="tx1"/>
                        </a:solidFill>
                      </a:rPr>
                      <a:t>індивідуальна</a:t>
                    </a:r>
                    <a:endParaRPr lang="uk-UA" altLang="az-Cyrl-AZ" dirty="0">
                      <a:solidFill>
                        <a:schemeClr val="tx1"/>
                      </a:solidFill>
                    </a:endParaRPr>
                  </a:p>
                </c:rich>
              </c:tx>
              <c:showLegendKey val="0"/>
              <c:showVal val="0"/>
              <c:showCatName val="0"/>
              <c:showSerName val="0"/>
              <c:showPercent val="0"/>
              <c:showBubbleSize val="0"/>
              <c:extLst>
                <c:ext xmlns:c15="http://schemas.microsoft.com/office/drawing/2012/chart" uri="{CE6537A1-D6FC-4f65-9D91-7224C49458BB}">
                  <c15:layout/>
                </c:ext>
              </c:extLst>
            </c:dLbl>
            <c:dLbl>
              <c:idx val="7"/>
              <c:layout>
                <c:manualLayout>
                  <c:x val="-0.0166170884397535"/>
                  <c:y val="-0.00935977562776714"/>
                </c:manualLayout>
              </c:layout>
              <c:tx>
                <c:rich>
                  <a:bodyPr rot="0" spcFirstLastPara="0" vertOverflow="ellipsis" vert="horz" wrap="square" lIns="38100" tIns="19050" rIns="38100" bIns="19050" anchor="ctr" anchorCtr="1"/>
                  <a:lstStyle/>
                  <a:p>
                    <a:pPr>
                      <a:defRPr lang="pl-PL" sz="1100" b="0" i="0" u="none" strike="noStrike" kern="1200" baseline="0">
                        <a:solidFill>
                          <a:schemeClr val="tx1"/>
                        </a:solidFill>
                        <a:latin typeface="+mn-lt"/>
                        <a:ea typeface="+mn-ea"/>
                        <a:cs typeface="+mn-cs"/>
                      </a:defRPr>
                    </a:pPr>
                    <a:r>
                      <a:rPr lang="az-Cyrl-AZ" b="0" dirty="0"/>
                      <a:t>втручання</a:t>
                    </a:r>
                    <a:endParaRPr lang="az-Cyrl-AZ" dirty="0"/>
                  </a:p>
                </c:rich>
              </c:tx>
              <c:showLegendKey val="0"/>
              <c:showVal val="0"/>
              <c:showCatName val="0"/>
              <c:showSerName val="0"/>
              <c:showPercent val="0"/>
              <c:showBubbleSize val="0"/>
              <c:extLst>
                <c:ext xmlns:c15="http://schemas.microsoft.com/office/drawing/2012/chart" uri="{CE6537A1-D6FC-4f65-9D91-7224C49458BB}">
                  <c15:layout/>
                </c:ext>
              </c:extLst>
            </c:dLbl>
            <c:spPr>
              <a:noFill/>
              <a:ln w="25385">
                <a:noFill/>
              </a:ln>
              <a:effectLst/>
            </c:spPr>
            <c:txPr>
              <a:bodyPr rot="0" spcFirstLastPara="0" vertOverflow="ellipsis" vert="horz" wrap="square" lIns="38100" tIns="19050" rIns="38100" bIns="19050" anchor="ctr" anchorCtr="1"/>
              <a:lstStyle/>
              <a:p>
                <a:pPr>
                  <a:defRPr lang="pl-PL" sz="2000" b="0" i="0" u="none" strike="noStrike" kern="1200" baseline="0">
                    <a:solidFill>
                      <a:schemeClr val="tx1"/>
                    </a:solidFill>
                    <a:latin typeface="+mn-lt"/>
                    <a:ea typeface="+mn-ea"/>
                    <a:cs typeface="+mn-cs"/>
                  </a:defRPr>
                </a:pPr>
              </a:p>
            </c:txPr>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Arkusz1!$A$2:$A$9</c:f>
              <c:strCache>
                <c:ptCount val="8"/>
                <c:pt idx="0">
                  <c:v>standardowa terapia</c:v>
                </c:pt>
                <c:pt idx="1">
                  <c:v>utrzymanie zgodności z terapią długoterminową</c:v>
                </c:pt>
                <c:pt idx="2">
                  <c:v>wsparcie po terapii (rehabilitacja)</c:v>
                </c:pt>
                <c:pt idx="3">
                  <c:v>wspieranie prawidłowego rozwoju (empowerment), wspierające środowisko,  odporność (resilience), rozwój umiejętności życiowych</c:v>
                </c:pt>
                <c:pt idx="4">
                  <c:v>uniwersalna</c:v>
                </c:pt>
                <c:pt idx="5">
                  <c:v>selektywna</c:v>
                </c:pt>
                <c:pt idx="6">
                  <c:v>wskazująca</c:v>
                </c:pt>
                <c:pt idx="7">
                  <c:v>rozpoznanie </c:v>
                </c:pt>
              </c:strCache>
            </c:strRef>
          </c:cat>
          <c:val>
            <c:numRef>
              <c:f>Arkusz1!$B$2:$B$9</c:f>
              <c:numCache>
                <c:formatCode>General</c:formatCode>
                <c:ptCount val="8"/>
                <c:pt idx="0">
                  <c:v>15</c:v>
                </c:pt>
                <c:pt idx="1">
                  <c:v>15</c:v>
                </c:pt>
                <c:pt idx="2">
                  <c:v>15</c:v>
                </c:pt>
                <c:pt idx="3">
                  <c:v>90</c:v>
                </c:pt>
                <c:pt idx="4">
                  <c:v>10</c:v>
                </c:pt>
                <c:pt idx="5">
                  <c:v>10</c:v>
                </c:pt>
                <c:pt idx="6">
                  <c:v>10</c:v>
                </c:pt>
                <c:pt idx="7">
                  <c:v>15</c:v>
                </c:pt>
              </c:numCache>
            </c:numRef>
          </c:val>
        </c:ser>
        <c:dLbls>
          <c:showLegendKey val="0"/>
          <c:showVal val="0"/>
          <c:showCatName val="1"/>
          <c:showSerName val="0"/>
          <c:showPercent val="0"/>
          <c:showBubbleSize val="0"/>
          <c:showLeaderLines val="0"/>
        </c:dLbls>
        <c:firstSliceAng val="0"/>
        <c:holeSize val="50"/>
      </c:doughnutChart>
      <c:spPr>
        <a:noFill/>
        <a:ln w="25390">
          <a:noFill/>
        </a:ln>
      </c:spPr>
    </c:plotArea>
    <c:plotVisOnly val="1"/>
    <c:dispBlanksAs val="zero"/>
    <c:showDLblsOverMax val="0"/>
  </c:chart>
  <c:spPr>
    <a:solidFill>
      <a:schemeClr val="bg1"/>
    </a:solidFill>
    <a:ln>
      <a:noFill/>
    </a:ln>
    <a:effectLst/>
  </c:spPr>
  <c:txPr>
    <a:bodyPr/>
    <a:lstStyle/>
    <a:p>
      <a:pPr>
        <a:defRPr lang="pl-PL" sz="1100"/>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finanse!$AJ$72</c:f>
              <c:strCache>
                <c:ptCount val="1"/>
                <c:pt idx="0">
                  <c:v>wydatki</c:v>
                </c:pt>
              </c:strCache>
            </c:strRef>
          </c:tx>
          <c:spPr>
            <a:solidFill>
              <a:srgbClr val="00B0F0"/>
            </a:solidFill>
            <a:ln>
              <a:noFill/>
            </a:ln>
            <a:effectLst/>
          </c:spPr>
          <c:invertIfNegative val="0"/>
          <c:dPt>
            <c:idx val="0"/>
            <c:invertIfNegative val="0"/>
            <c:bubble3D val="0"/>
            <c:spPr>
              <a:solidFill>
                <a:srgbClr val="92D050"/>
              </a:solidFill>
              <a:ln>
                <a:noFill/>
              </a:ln>
              <a:effectLst/>
            </c:spPr>
          </c:dPt>
          <c:dLbls>
            <c:delete val="1"/>
          </c:dLbls>
          <c:cat>
            <c:strRef>
              <c:f>finanse!$AI$73:$AI$87</c:f>
              <c:strCache>
                <c:ptCount val="15"/>
                <c:pt idx="0">
                  <c:v> rekomendowane programy </c:v>
                </c:pt>
                <c:pt idx="1">
                  <c:v> inne działania </c:v>
                </c:pt>
                <c:pt idx="2">
                  <c:v> nierekomendowane programy </c:v>
                </c:pt>
                <c:pt idx="3">
                  <c:v> rodzice - szkolenia </c:v>
                </c:pt>
                <c:pt idx="4">
                  <c:v> nauczyciele - szkolenia </c:v>
                </c:pt>
                <c:pt idx="5">
                  <c:v> sport - zajęcia pozalekcyjne </c:v>
                </c:pt>
                <c:pt idx="6">
                  <c:v> sport - infrastruktura </c:v>
                </c:pt>
                <c:pt idx="7">
                  <c:v> socjoterapia - placówki </c:v>
                </c:pt>
                <c:pt idx="8">
                  <c:v> opieka - placówki </c:v>
                </c:pt>
                <c:pt idx="9">
                  <c:v> pomoc podwórkowa </c:v>
                </c:pt>
                <c:pt idx="10">
                  <c:v> socjoterapia - zajęcia </c:v>
                </c:pt>
                <c:pt idx="11">
                  <c:v> opieka - zajęcia </c:v>
                </c:pt>
                <c:pt idx="12">
                  <c:v> dożywianie </c:v>
                </c:pt>
                <c:pt idx="13">
                  <c:v> socjoterapia - obozy </c:v>
                </c:pt>
                <c:pt idx="14">
                  <c:v> opieka - obozy </c:v>
                </c:pt>
              </c:strCache>
            </c:strRef>
          </c:cat>
          <c:val>
            <c:numRef>
              <c:f>finanse!$AJ$73:$AJ$87</c:f>
              <c:numCache>
                <c:formatCode>"zł"#,##0.00_);[Red]\("zł"#,##0.00\)</c:formatCode>
                <c:ptCount val="15"/>
                <c:pt idx="0">
                  <c:v>10368927.03</c:v>
                </c:pt>
                <c:pt idx="1">
                  <c:v>49942335.46</c:v>
                </c:pt>
                <c:pt idx="2">
                  <c:v>36362065.38</c:v>
                </c:pt>
                <c:pt idx="3" c:formatCode="_(&quot;zł&quot;* #,##0.00_);_(&quot;zł&quot;* \(#,##0.00\);_(&quot;zł&quot;* &quot;-&quot;??_);_(@_)">
                  <c:v>2857334.97999999</c:v>
                </c:pt>
                <c:pt idx="4" c:formatCode="_(&quot;zł&quot;* #,##0.00_);_(&quot;zł&quot;* \(#,##0.00\);_(&quot;zł&quot;* &quot;-&quot;??_);_(@_)">
                  <c:v>2038412.37</c:v>
                </c:pt>
                <c:pt idx="5" c:formatCode="_(&quot;zł&quot;* #,##0.00_);_(&quot;zł&quot;* \(#,##0.00\);_(&quot;zł&quot;* &quot;-&quot;??_);_(@_)">
                  <c:v>62365384.2100003</c:v>
                </c:pt>
                <c:pt idx="6" c:formatCode="_(&quot;zł&quot;* #,##0.00_);_(&quot;zł&quot;* \(#,##0.00\);_(&quot;zł&quot;* &quot;-&quot;??_);_(@_)">
                  <c:v>17207403.68</c:v>
                </c:pt>
                <c:pt idx="7" c:formatCode="_(&quot;zł&quot;* #,##0.00_);_(&quot;zł&quot;* \(#,##0.00\);_(&quot;zł&quot;* &quot;-&quot;??_);_(@_)">
                  <c:v>51260167.4</c:v>
                </c:pt>
                <c:pt idx="8" c:formatCode="_(&quot;zł&quot;* #,##0.00_);_(&quot;zł&quot;* \(#,##0.00\);_(&quot;zł&quot;* &quot;-&quot;??_);_(@_)">
                  <c:v>72862387.83</c:v>
                </c:pt>
                <c:pt idx="9" c:formatCode="_(&quot;zł&quot;* #,##0.00_);_(&quot;zł&quot;* \(#,##0.00\);_(&quot;zł&quot;* &quot;-&quot;??_);_(@_)">
                  <c:v>9608251.10999999</c:v>
                </c:pt>
                <c:pt idx="10" c:formatCode="_(&quot;zł&quot;* #,##0.00_);_(&quot;zł&quot;* \(#,##0.00\);_(&quot;zł&quot;* &quot;-&quot;??_);_(@_)">
                  <c:v>9646486.06999999</c:v>
                </c:pt>
                <c:pt idx="11" c:formatCode="_(&quot;zł&quot;* #,##0.00_);_(&quot;zł&quot;* \(#,##0.00\);_(&quot;zł&quot;* &quot;-&quot;??_);_(@_)">
                  <c:v>23454082.14</c:v>
                </c:pt>
                <c:pt idx="12" c:formatCode="_(&quot;zł&quot;* #,##0.00_);_(&quot;zł&quot;* \(#,##0.00\);_(&quot;zł&quot;* &quot;-&quot;??_);_(@_)">
                  <c:v>11592579.34</c:v>
                </c:pt>
                <c:pt idx="13" c:formatCode="_(&quot;zł&quot;* #,##0.00_);_(&quot;zł&quot;* \(#,##0.00\);_(&quot;zł&quot;* &quot;-&quot;??_);_(@_)">
                  <c:v>6954955.58000001</c:v>
                </c:pt>
                <c:pt idx="14" c:formatCode="_(&quot;zł&quot;* #,##0.00_);_(&quot;zł&quot;* \(#,##0.00\);_(&quot;zł&quot;* &quot;-&quot;??_);_(@_)">
                  <c:v>39469965.9099999</c:v>
                </c:pt>
              </c:numCache>
            </c:numRef>
          </c:val>
        </c:ser>
        <c:dLbls>
          <c:showLegendKey val="0"/>
          <c:showVal val="0"/>
          <c:showCatName val="0"/>
          <c:showSerName val="0"/>
          <c:showPercent val="0"/>
          <c:showBubbleSize val="0"/>
        </c:dLbls>
        <c:gapWidth val="219"/>
        <c:overlap val="-27"/>
        <c:axId val="2066833664"/>
        <c:axId val="2002397904"/>
      </c:barChart>
      <c:catAx>
        <c:axId val="2066833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pl-PL" sz="1600" b="0" i="0" u="none" strike="noStrike" kern="1200" baseline="0">
                <a:solidFill>
                  <a:schemeClr val="tx1">
                    <a:lumMod val="65000"/>
                    <a:lumOff val="35000"/>
                  </a:schemeClr>
                </a:solidFill>
                <a:latin typeface="+mn-lt"/>
                <a:ea typeface="+mn-ea"/>
                <a:cs typeface="+mn-cs"/>
              </a:defRPr>
            </a:pPr>
          </a:p>
        </c:txPr>
        <c:crossAx val="2002397904"/>
        <c:crosses val="autoZero"/>
        <c:auto val="1"/>
        <c:lblAlgn val="ctr"/>
        <c:lblOffset val="100"/>
        <c:noMultiLvlLbl val="0"/>
      </c:catAx>
      <c:valAx>
        <c:axId val="2002397904"/>
        <c:scaling>
          <c:orientation val="minMax"/>
        </c:scaling>
        <c:delete val="0"/>
        <c:axPos val="l"/>
        <c:majorGridlines>
          <c:spPr>
            <a:ln w="9525" cap="flat" cmpd="sng" algn="ctr">
              <a:solidFill>
                <a:schemeClr val="tx1">
                  <a:lumMod val="15000"/>
                  <a:lumOff val="85000"/>
                </a:schemeClr>
              </a:solidFill>
              <a:round/>
            </a:ln>
            <a:effectLst/>
          </c:spPr>
        </c:majorGridlines>
        <c:numFmt formatCode="#,##0\ &quot;zł&quot;" sourceLinked="0"/>
        <c:majorTickMark val="none"/>
        <c:minorTickMark val="none"/>
        <c:tickLblPos val="nextTo"/>
        <c:spPr>
          <a:noFill/>
          <a:ln>
            <a:noFill/>
          </a:ln>
          <a:effectLst/>
        </c:spPr>
        <c:txPr>
          <a:bodyPr rot="-60000000" spcFirstLastPara="1" vertOverflow="ellipsis" vert="horz" wrap="square" anchor="ctr" anchorCtr="1"/>
          <a:lstStyle/>
          <a:p>
            <a:pPr>
              <a:defRPr lang="pl-PL" sz="1600" b="0" i="0" u="none" strike="noStrike" kern="1200" baseline="0">
                <a:solidFill>
                  <a:schemeClr val="tx1">
                    <a:lumMod val="65000"/>
                    <a:lumOff val="35000"/>
                  </a:schemeClr>
                </a:solidFill>
                <a:latin typeface="+mn-lt"/>
                <a:ea typeface="+mn-ea"/>
                <a:cs typeface="+mn-cs"/>
              </a:defRPr>
            </a:pPr>
          </a:p>
        </c:txPr>
        <c:crossAx val="2066833664"/>
        <c:crosses val="autoZero"/>
        <c:crossBetween val="between"/>
      </c:valAx>
      <c:spPr>
        <a:noFill/>
        <a:ln>
          <a:noFill/>
        </a:ln>
        <a:effectLst/>
      </c:spPr>
    </c:plotArea>
    <c:plotVisOnly val="1"/>
    <c:dispBlanksAs val="gap"/>
    <c:showDLblsOverMax val="0"/>
  </c:chart>
  <c:spPr>
    <a:noFill/>
    <a:ln>
      <a:noFill/>
    </a:ln>
    <a:effectLst/>
  </c:spPr>
  <c:txPr>
    <a:bodyPr/>
    <a:lstStyle/>
    <a:p>
      <a:pPr>
        <a:defRPr lang="pl-PL"/>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603025204542215"/>
          <c:y val="0.030569926138407"/>
          <c:w val="0.922021242546692"/>
          <c:h val="0.703129283476268"/>
        </c:manualLayout>
      </c:layout>
      <c:lineChart>
        <c:grouping val="standard"/>
        <c:varyColors val="0"/>
        <c:ser>
          <c:idx val="0"/>
          <c:order val="0"/>
          <c:tx>
            <c:strRef>
              <c:f>Arkusz1!$B$1</c:f>
              <c:strCache>
                <c:ptCount val="1"/>
                <c:pt idx="0">
                  <c:v>рекомендації</c:v>
                </c:pt>
              </c:strCache>
            </c:strRef>
          </c:tx>
          <c:spPr>
            <a:ln w="28575" cap="rnd">
              <a:solidFill>
                <a:schemeClr val="accent1"/>
              </a:solidFill>
              <a:round/>
            </a:ln>
            <a:effectLst/>
          </c:spPr>
          <c:marker>
            <c:symbol val="none"/>
          </c:marker>
          <c:dLbls>
            <c:delete val="1"/>
          </c:dLbls>
          <c:cat>
            <c:numRef>
              <c:f>Arkusz1!$A$2:$A$8</c:f>
              <c:numCache>
                <c:formatCode>General</c:formatCode>
                <c:ptCount val="7"/>
                <c:pt idx="0">
                  <c:v>2013</c:v>
                </c:pt>
                <c:pt idx="1">
                  <c:v>2014</c:v>
                </c:pt>
                <c:pt idx="2">
                  <c:v>2015</c:v>
                </c:pt>
                <c:pt idx="3">
                  <c:v>2016</c:v>
                </c:pt>
                <c:pt idx="4">
                  <c:v>2017</c:v>
                </c:pt>
                <c:pt idx="5">
                  <c:v>2018</c:v>
                </c:pt>
                <c:pt idx="6">
                  <c:v>2019</c:v>
                </c:pt>
              </c:numCache>
            </c:numRef>
          </c:cat>
          <c:val>
            <c:numRef>
              <c:f>Arkusz1!$B$2:$B$8</c:f>
              <c:numCache>
                <c:formatCode>General</c:formatCode>
                <c:ptCount val="7"/>
                <c:pt idx="0">
                  <c:v>636</c:v>
                </c:pt>
                <c:pt idx="1">
                  <c:v>599</c:v>
                </c:pt>
                <c:pt idx="2">
                  <c:v>660</c:v>
                </c:pt>
                <c:pt idx="3">
                  <c:v>645</c:v>
                </c:pt>
                <c:pt idx="4">
                  <c:v>714</c:v>
                </c:pt>
                <c:pt idx="5">
                  <c:v>880</c:v>
                </c:pt>
                <c:pt idx="6">
                  <c:v>883</c:v>
                </c:pt>
              </c:numCache>
            </c:numRef>
          </c:val>
          <c:smooth val="0"/>
        </c:ser>
        <c:ser>
          <c:idx val="1"/>
          <c:order val="1"/>
          <c:tx>
            <c:strRef>
              <c:f>Arkusz1!$C$1</c:f>
              <c:strCache>
                <c:ptCount val="1"/>
                <c:pt idx="0">
                  <c:v>інше</c:v>
                </c:pt>
              </c:strCache>
            </c:strRef>
          </c:tx>
          <c:spPr>
            <a:ln w="28575" cap="rnd">
              <a:solidFill>
                <a:schemeClr val="accent2"/>
              </a:solidFill>
              <a:round/>
            </a:ln>
            <a:effectLst/>
          </c:spPr>
          <c:marker>
            <c:symbol val="none"/>
          </c:marker>
          <c:dLbls>
            <c:delete val="1"/>
          </c:dLbls>
          <c:cat>
            <c:numRef>
              <c:f>Arkusz1!$A$2:$A$8</c:f>
              <c:numCache>
                <c:formatCode>General</c:formatCode>
                <c:ptCount val="7"/>
                <c:pt idx="0">
                  <c:v>2013</c:v>
                </c:pt>
                <c:pt idx="1">
                  <c:v>2014</c:v>
                </c:pt>
                <c:pt idx="2">
                  <c:v>2015</c:v>
                </c:pt>
                <c:pt idx="3">
                  <c:v>2016</c:v>
                </c:pt>
                <c:pt idx="4">
                  <c:v>2017</c:v>
                </c:pt>
                <c:pt idx="5">
                  <c:v>2018</c:v>
                </c:pt>
                <c:pt idx="6">
                  <c:v>2019</c:v>
                </c:pt>
              </c:numCache>
            </c:numRef>
          </c:cat>
          <c:val>
            <c:numRef>
              <c:f>Arkusz1!$C$2:$C$8</c:f>
              <c:numCache>
                <c:formatCode>#.##0</c:formatCode>
                <c:ptCount val="7"/>
                <c:pt idx="0">
                  <c:v>1583</c:v>
                </c:pt>
                <c:pt idx="1" c:formatCode="General">
                  <c:v>1620</c:v>
                </c:pt>
                <c:pt idx="2" c:formatCode="General">
                  <c:v>1574</c:v>
                </c:pt>
                <c:pt idx="3" c:formatCode="General">
                  <c:v>1231</c:v>
                </c:pt>
                <c:pt idx="4" c:formatCode="General">
                  <c:v>1316</c:v>
                </c:pt>
                <c:pt idx="5" c:formatCode="General">
                  <c:v>1320</c:v>
                </c:pt>
                <c:pt idx="6" c:formatCode="General">
                  <c:v>1340</c:v>
                </c:pt>
              </c:numCache>
            </c:numRef>
          </c:val>
          <c:smooth val="0"/>
        </c:ser>
        <c:dLbls>
          <c:showLegendKey val="0"/>
          <c:showVal val="0"/>
          <c:showCatName val="0"/>
          <c:showSerName val="0"/>
          <c:showPercent val="0"/>
          <c:showBubbleSize val="0"/>
        </c:dLbls>
        <c:marker val="0"/>
        <c:smooth val="0"/>
        <c:axId val="397599359"/>
        <c:axId val="505270207"/>
      </c:lineChart>
      <c:catAx>
        <c:axId val="397599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pl-PL" sz="2400" b="0" i="0" u="none" strike="noStrike" kern="1200" baseline="0">
                <a:solidFill>
                  <a:schemeClr val="tx1">
                    <a:lumMod val="65000"/>
                    <a:lumOff val="35000"/>
                  </a:schemeClr>
                </a:solidFill>
                <a:latin typeface="+mn-lt"/>
                <a:ea typeface="+mn-ea"/>
                <a:cs typeface="+mn-cs"/>
              </a:defRPr>
            </a:pPr>
          </a:p>
        </c:txPr>
        <c:crossAx val="505270207"/>
        <c:crosses val="autoZero"/>
        <c:auto val="1"/>
        <c:lblAlgn val="ctr"/>
        <c:lblOffset val="100"/>
        <c:noMultiLvlLbl val="0"/>
      </c:catAx>
      <c:valAx>
        <c:axId val="505270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pl-PL" sz="1195" b="0" i="0" u="none" strike="noStrike" kern="1200" baseline="0">
                <a:solidFill>
                  <a:schemeClr val="tx1">
                    <a:lumMod val="65000"/>
                    <a:lumOff val="35000"/>
                  </a:schemeClr>
                </a:solidFill>
                <a:latin typeface="+mn-lt"/>
                <a:ea typeface="+mn-ea"/>
                <a:cs typeface="+mn-cs"/>
              </a:defRPr>
            </a:pPr>
          </a:p>
        </c:txPr>
        <c:crossAx val="397599359"/>
        <c:crosses val="autoZero"/>
        <c:crossBetween val="between"/>
      </c:valAx>
      <c:spPr>
        <a:noFill/>
        <a:ln>
          <a:noFill/>
        </a:ln>
        <a:effectLst/>
      </c:spPr>
    </c:plotArea>
    <c:legend>
      <c:legendPos val="b"/>
      <c:layout>
        <c:manualLayout>
          <c:xMode val="edge"/>
          <c:yMode val="edge"/>
          <c:x val="0.280905697625061"/>
          <c:y val="0.871867804495231"/>
        </c:manualLayout>
      </c:layout>
      <c:overlay val="0"/>
      <c:spPr>
        <a:noFill/>
        <a:ln>
          <a:noFill/>
        </a:ln>
        <a:effectLst/>
      </c:spPr>
      <c:txPr>
        <a:bodyPr rot="0" spcFirstLastPara="1" vertOverflow="ellipsis" vert="horz" wrap="square" anchor="ctr" anchorCtr="1"/>
        <a:lstStyle/>
        <a:p>
          <a:pPr>
            <a:defRPr lang="pl-PL" sz="2400" b="1"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pl-PL"/>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980220009445"/>
          <c:y val="0.0627348133237946"/>
          <c:w val="0.859503087476384"/>
          <c:h val="0.695160660927742"/>
        </c:manualLayout>
      </c:layout>
      <c:lineChart>
        <c:grouping val="standard"/>
        <c:varyColors val="0"/>
        <c:ser>
          <c:idx val="0"/>
          <c:order val="0"/>
          <c:tx>
            <c:strRef>
              <c:f>Arkusz1!$B$1</c:f>
              <c:strCache>
                <c:ptCount val="1"/>
                <c:pt idx="0">
                  <c:v>рекомендації</c:v>
                </c:pt>
              </c:strCache>
            </c:strRef>
          </c:tx>
          <c:spPr>
            <a:ln w="28575" cap="rnd">
              <a:solidFill>
                <a:schemeClr val="accent1"/>
              </a:solidFill>
              <a:round/>
            </a:ln>
            <a:effectLst/>
          </c:spPr>
          <c:marker>
            <c:symbol val="none"/>
          </c:marker>
          <c:dLbls>
            <c:delete val="1"/>
          </c:dLbls>
          <c:cat>
            <c:numRef>
              <c:f>Arkusz1!$A$2:$A$8</c:f>
              <c:numCache>
                <c:formatCode>General</c:formatCode>
                <c:ptCount val="7"/>
                <c:pt idx="0">
                  <c:v>2013</c:v>
                </c:pt>
                <c:pt idx="1">
                  <c:v>2014</c:v>
                </c:pt>
                <c:pt idx="2">
                  <c:v>2015</c:v>
                </c:pt>
                <c:pt idx="3">
                  <c:v>2016</c:v>
                </c:pt>
                <c:pt idx="4">
                  <c:v>2017</c:v>
                </c:pt>
                <c:pt idx="5">
                  <c:v>2018</c:v>
                </c:pt>
                <c:pt idx="6">
                  <c:v>2019</c:v>
                </c:pt>
              </c:numCache>
            </c:numRef>
          </c:cat>
          <c:val>
            <c:numRef>
              <c:f>Arkusz1!$B$2:$B$8</c:f>
              <c:numCache>
                <c:formatCode>General</c:formatCode>
                <c:ptCount val="7"/>
                <c:pt idx="0">
                  <c:v>5835008.19</c:v>
                </c:pt>
                <c:pt idx="1" c:formatCode="#,###.##000">
                  <c:v>5513732.03</c:v>
                </c:pt>
                <c:pt idx="2" c:formatCode="#,###.##000">
                  <c:v>6133795.06</c:v>
                </c:pt>
                <c:pt idx="3" c:formatCode="#,###.##000">
                  <c:v>6792876.45</c:v>
                </c:pt>
                <c:pt idx="4" c:formatCode="#,###.##000">
                  <c:v>8470101.52</c:v>
                </c:pt>
                <c:pt idx="5">
                  <c:v>10618330.48</c:v>
                </c:pt>
                <c:pt idx="6" c:formatCode="#,###.##000">
                  <c:v>10368927.03</c:v>
                </c:pt>
              </c:numCache>
            </c:numRef>
          </c:val>
          <c:smooth val="0"/>
        </c:ser>
        <c:ser>
          <c:idx val="1"/>
          <c:order val="1"/>
          <c:tx>
            <c:strRef>
              <c:f>Arkusz1!$C$1</c:f>
              <c:strCache>
                <c:ptCount val="1"/>
                <c:pt idx="0">
                  <c:v>інше</c:v>
                </c:pt>
              </c:strCache>
            </c:strRef>
          </c:tx>
          <c:spPr>
            <a:ln w="28575" cap="rnd">
              <a:solidFill>
                <a:schemeClr val="accent2"/>
              </a:solidFill>
              <a:round/>
            </a:ln>
            <a:effectLst/>
          </c:spPr>
          <c:marker>
            <c:symbol val="none"/>
          </c:marker>
          <c:dLbls>
            <c:delete val="1"/>
          </c:dLbls>
          <c:cat>
            <c:numRef>
              <c:f>Arkusz1!$A$2:$A$8</c:f>
              <c:numCache>
                <c:formatCode>General</c:formatCode>
                <c:ptCount val="7"/>
                <c:pt idx="0">
                  <c:v>2013</c:v>
                </c:pt>
                <c:pt idx="1">
                  <c:v>2014</c:v>
                </c:pt>
                <c:pt idx="2">
                  <c:v>2015</c:v>
                </c:pt>
                <c:pt idx="3">
                  <c:v>2016</c:v>
                </c:pt>
                <c:pt idx="4">
                  <c:v>2017</c:v>
                </c:pt>
                <c:pt idx="5">
                  <c:v>2018</c:v>
                </c:pt>
                <c:pt idx="6">
                  <c:v>2019</c:v>
                </c:pt>
              </c:numCache>
            </c:numRef>
          </c:cat>
          <c:val>
            <c:numRef>
              <c:f>Arkusz1!$C$2:$C$8</c:f>
              <c:numCache>
                <c:formatCode>#,###.##000</c:formatCode>
                <c:ptCount val="7"/>
                <c:pt idx="0">
                  <c:v>28696649.93</c:v>
                </c:pt>
                <c:pt idx="1">
                  <c:v>30546704.68</c:v>
                </c:pt>
                <c:pt idx="2">
                  <c:v>37099860.15</c:v>
                </c:pt>
                <c:pt idx="3">
                  <c:v>23442437.31</c:v>
                </c:pt>
                <c:pt idx="4">
                  <c:v>30716069.99</c:v>
                </c:pt>
                <c:pt idx="5" c:formatCode="General">
                  <c:v>36786738.8</c:v>
                </c:pt>
                <c:pt idx="6">
                  <c:v>36362065.38</c:v>
                </c:pt>
              </c:numCache>
            </c:numRef>
          </c:val>
          <c:smooth val="0"/>
        </c:ser>
        <c:dLbls>
          <c:showLegendKey val="0"/>
          <c:showVal val="0"/>
          <c:showCatName val="0"/>
          <c:showSerName val="0"/>
          <c:showPercent val="0"/>
          <c:showBubbleSize val="0"/>
        </c:dLbls>
        <c:marker val="0"/>
        <c:smooth val="0"/>
        <c:axId val="397599359"/>
        <c:axId val="505270207"/>
      </c:lineChart>
      <c:catAx>
        <c:axId val="397599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pl-PL" sz="2400" b="0" i="0" u="none" strike="noStrike" kern="1200" baseline="0">
                <a:solidFill>
                  <a:schemeClr val="tx1">
                    <a:lumMod val="65000"/>
                    <a:lumOff val="35000"/>
                  </a:schemeClr>
                </a:solidFill>
                <a:latin typeface="+mn-lt"/>
                <a:ea typeface="+mn-ea"/>
                <a:cs typeface="+mn-cs"/>
              </a:defRPr>
            </a:pPr>
          </a:p>
        </c:txPr>
        <c:crossAx val="505270207"/>
        <c:crosses val="autoZero"/>
        <c:auto val="1"/>
        <c:lblAlgn val="ctr"/>
        <c:lblOffset val="100"/>
        <c:noMultiLvlLbl val="0"/>
      </c:catAx>
      <c:valAx>
        <c:axId val="5052702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pl-PL" sz="1400" b="0" i="0" u="none" strike="noStrike" kern="1200" baseline="0">
                <a:solidFill>
                  <a:schemeClr val="tx1">
                    <a:lumMod val="65000"/>
                    <a:lumOff val="35000"/>
                  </a:schemeClr>
                </a:solidFill>
                <a:latin typeface="+mn-lt"/>
                <a:ea typeface="+mn-ea"/>
                <a:cs typeface="+mn-cs"/>
              </a:defRPr>
            </a:pPr>
          </a:p>
        </c:txPr>
        <c:crossAx val="397599359"/>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lang="pl-PL" sz="2400" b="1" i="0" u="none" strike="noStrike" kern="1200" baseline="0">
              <a:solidFill>
                <a:schemeClr val="tx1">
                  <a:lumMod val="65000"/>
                  <a:lumOff val="35000"/>
                </a:schemeClr>
              </a:solidFill>
              <a:latin typeface="+mn-lt"/>
              <a:ea typeface="+mn-ea"/>
              <a:cs typeface="+mn-cs"/>
            </a:defRPr>
          </a:pPr>
        </a:p>
      </c:txPr>
    </c:legend>
    <c:plotVisOnly val="1"/>
    <c:dispBlanksAs val="gap"/>
    <c:showDLblsOverMax val="0"/>
  </c:chart>
  <c:spPr>
    <a:noFill/>
    <a:ln>
      <a:noFill/>
    </a:ln>
    <a:effectLst/>
  </c:spPr>
  <c:txPr>
    <a:bodyPr/>
    <a:lstStyle/>
    <a:p>
      <a:pPr>
        <a:defRPr lang="pl-PL" sz="14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0.34061</cdr:x>
      <cdr:y>0.0635</cdr:y>
    </cdr:from>
    <cdr:to>
      <cdr:x>0.67358</cdr:x>
      <cdr:y>0.16027</cdr:y>
    </cdr:to>
    <cdr:sp>
      <cdr:nvSpPr>
        <cdr:cNvPr id="2" name="Strzałka zakrzywiona w dół 1"/>
        <cdr:cNvSpPr/>
      </cdr:nvSpPr>
      <cdr:spPr xmlns:a="http://schemas.openxmlformats.org/drawingml/2006/main">
        <a:xfrm xmlns:a="http://schemas.openxmlformats.org/drawingml/2006/main">
          <a:off x="3101011" y="480135"/>
          <a:ext cx="3031434" cy="731677"/>
        </a:xfrm>
        <a:prstGeom xmlns:a="http://schemas.openxmlformats.org/drawingml/2006/main" prst="curvedDownArrow">
          <a:avLst>
            <a:gd name="adj1" fmla="val 25000"/>
            <a:gd name="adj2" fmla="val 50000"/>
            <a:gd name="adj3" fmla="val 12943"/>
          </a:avLst>
        </a:prstGeom>
        <a:solidFill>
          <a:schemeClr val="accent1">
            <a:lumMod val="40000"/>
            <a:lumOff val="60000"/>
          </a:schemeClr>
        </a:solidFill>
        <a:ln>
          <a:solidFill>
            <a:schemeClr val="accent1">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p>
          <a:endParaRPr lang="uk-UA"/>
        </a:p>
      </cdr:txBody>
    </cdr:sp>
  </cdr:relSizeAnchor>
  <cdr:relSizeAnchor xmlns:cdr="http://schemas.openxmlformats.org/drawingml/2006/chartDrawing">
    <cdr:from>
      <cdr:x>0.11824</cdr:x>
      <cdr:y>0.16212</cdr:y>
    </cdr:from>
    <cdr:to>
      <cdr:x>0.20742</cdr:x>
      <cdr:y>0.53673</cdr:y>
    </cdr:to>
    <cdr:sp>
      <cdr:nvSpPr>
        <cdr:cNvPr id="3" name="Strzałka zakrzywiona w dół 2"/>
        <cdr:cNvSpPr/>
      </cdr:nvSpPr>
      <cdr:spPr xmlns:a="http://schemas.openxmlformats.org/drawingml/2006/main">
        <a:xfrm xmlns:a="http://schemas.openxmlformats.org/drawingml/2006/main" rot="17951326">
          <a:off x="1081175" y="1225802"/>
          <a:ext cx="815444" cy="2832525"/>
        </a:xfrm>
        <a:prstGeom xmlns:a="http://schemas.openxmlformats.org/drawingml/2006/main" prst="curvedDownArrow">
          <a:avLst>
            <a:gd name="adj1" fmla="val 25000"/>
            <a:gd name="adj2" fmla="val 50000"/>
            <a:gd name="adj3" fmla="val 12943"/>
          </a:avLst>
        </a:prstGeom>
        <a:solidFill>
          <a:schemeClr val="accent6">
            <a:lumMod val="40000"/>
            <a:lumOff val="60000"/>
          </a:schemeClr>
        </a:solidFill>
        <a:ln>
          <a:solidFill>
            <a:schemeClr val="accent2">
              <a:lumMod val="40000"/>
              <a:lumOff val="6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Overflow="clip" vert="horz" wrap="square" lIns="45720" tIns="45720" rIns="45720" bIns="45720" anchor="t" anchorCtr="0">
          <a:noAutofit/>
        </a:bodyPr>
        <a:lstStyle/>
        <a:p>
          <a:endParaRPr lang="uk-UA"/>
        </a:p>
      </cdr:txBody>
    </cdr:sp>
  </cdr:relSizeAnchor>
  <cdr:relSizeAnchor xmlns:cdr="http://schemas.openxmlformats.org/drawingml/2006/chartDrawing">
    <cdr:from>
      <cdr:x>0.4972</cdr:x>
      <cdr:y>0.58759</cdr:y>
    </cdr:from>
    <cdr:to>
      <cdr:x>0.64549</cdr:x>
      <cdr:y>0.68353</cdr:y>
    </cdr:to>
    <cdr:sp>
      <cdr:nvSpPr>
        <cdr:cNvPr id="4" name="Prostokąt 3"/>
        <cdr:cNvSpPr/>
      </cdr:nvSpPr>
      <cdr:spPr xmlns:a="http://schemas.openxmlformats.org/drawingml/2006/main">
        <a:xfrm xmlns:a="http://schemas.openxmlformats.org/drawingml/2006/main">
          <a:off x="4211960" y="3339752"/>
          <a:ext cx="1625356" cy="548616"/>
        </a:xfrm>
        <a:prstGeom xmlns:a="http://schemas.openxmlformats.org/drawingml/2006/main" prst="rect">
          <a:avLst/>
        </a:prstGeom>
      </cdr:spPr>
      <cdr:txBody xmlns:a="http://schemas.openxmlformats.org/drawingml/2006/main">
        <a:bodyPr vert="horz" wrap="none" lIns="45720" tIns="45720" rIns="45720" bIns="45720" anchor="t" anchorCtr="0">
          <a:normAutofit/>
        </a:bodyPr>
        <a:lstStyle/>
        <a:p>
          <a:endParaRPr lang="uk-UA"/>
        </a:p>
      </cdr:txBody>
    </cdr:sp>
  </cdr:relSizeAnchor>
  <cdr:relSizeAnchor xmlns:cdr="http://schemas.openxmlformats.org/drawingml/2006/chartDrawing">
    <cdr:from>
      <cdr:x>0.088</cdr:x>
      <cdr:y>0.17375</cdr:y>
    </cdr:from>
    <cdr:to>
      <cdr:x>0.32654</cdr:x>
      <cdr:y>0.26069</cdr:y>
    </cdr:to>
    <cdr:sp>
      <cdr:nvSpPr>
        <cdr:cNvPr id="5" name="Prostokąt 4"/>
        <cdr:cNvSpPr/>
      </cdr:nvSpPr>
      <cdr:spPr xmlns:a="http://schemas.openxmlformats.org/drawingml/2006/main">
        <a:xfrm xmlns:a="http://schemas.openxmlformats.org/drawingml/2006/main" rot="19057990">
          <a:off x="801195" y="1313756"/>
          <a:ext cx="2171746" cy="657418"/>
        </a:xfrm>
        <a:prstGeom xmlns:a="http://schemas.openxmlformats.org/drawingml/2006/main" prst="rect">
          <a:avLst/>
        </a:prstGeom>
      </cdr:spPr>
      <cdr:txBody xmlns:a="http://schemas.openxmlformats.org/drawingml/2006/main">
        <a:bodyPr vert="horz" wrap="none" lIns="45720" tIns="45720" rIns="45720" bIns="45720" anchor="t" anchorCtr="0">
          <a:normAutofit/>
        </a:bodyPr>
        <a:lstStyle/>
        <a:p>
          <a:endParaRPr lang="uk-UA"/>
        </a:p>
      </cdr:txBody>
    </cdr:sp>
  </cdr:relSizeAnchor>
  <cdr:relSizeAnchor xmlns:cdr="http://schemas.openxmlformats.org/drawingml/2006/chartDrawing">
    <cdr:from>
      <cdr:x>0.43757</cdr:x>
      <cdr:y>0</cdr:y>
    </cdr:from>
    <cdr:to>
      <cdr:x>0.56242</cdr:x>
      <cdr:y>0.05921</cdr:y>
    </cdr:to>
    <cdr:sp>
      <cdr:nvSpPr>
        <cdr:cNvPr id="6" name="Prostokąt 5"/>
        <cdr:cNvSpPr/>
      </cdr:nvSpPr>
      <cdr:spPr xmlns:a="http://schemas.openxmlformats.org/drawingml/2006/main">
        <a:xfrm xmlns:a="http://schemas.openxmlformats.org/drawingml/2006/main">
          <a:off x="3983789" y="-805830"/>
          <a:ext cx="1136665" cy="447702"/>
        </a:xfrm>
        <a:prstGeom xmlns:a="http://schemas.openxmlformats.org/drawingml/2006/main" prst="rect">
          <a:avLst/>
        </a:prstGeom>
      </cdr:spPr>
      <cdr:txBody xmlns:a="http://schemas.openxmlformats.org/drawingml/2006/main">
        <a:bodyPr vertOverflow="clip" vert="horz" wrap="none" lIns="45720" tIns="45720" rIns="45720" bIns="45720" rtlCol="0" anchor="t" anchorCtr="0">
          <a:normAutofit/>
        </a:bodyPr>
        <a:lstStyle/>
        <a:p>
          <a:pPr algn="ctr"/>
          <a:r>
            <a:rPr lang="uk-UA" sz="2800" b="1" dirty="0">
              <a:solidFill>
                <a:schemeClr val="accent1">
                  <a:lumMod val="50000"/>
                </a:schemeClr>
              </a:solidFill>
            </a:rPr>
            <a:t>Терапія</a:t>
          </a:r>
          <a:endParaRPr lang="pl-PL" sz="2800" dirty="0">
            <a:solidFill>
              <a:schemeClr val="accent1">
                <a:lumMod val="50000"/>
              </a:schemeClr>
            </a:solidFill>
          </a:endParaRPr>
        </a:p>
      </cdr:txBody>
    </cdr:sp>
  </cdr:relSizeAnchor>
  <cdr:relSizeAnchor xmlns:cdr="http://schemas.openxmlformats.org/drawingml/2006/chartDrawing">
    <cdr:from>
      <cdr:x>0.7965</cdr:x>
      <cdr:y>0.13945</cdr:y>
    </cdr:from>
    <cdr:to>
      <cdr:x>0.9027</cdr:x>
      <cdr:y>0.5465</cdr:y>
    </cdr:to>
    <cdr:sp>
      <cdr:nvSpPr>
        <cdr:cNvPr id="7" name="Strzałka zakrzywiona w dół 6"/>
        <cdr:cNvSpPr/>
      </cdr:nvSpPr>
      <cdr:spPr xmlns:a="http://schemas.openxmlformats.org/drawingml/2006/main">
        <a:xfrm xmlns:a="http://schemas.openxmlformats.org/drawingml/2006/main" rot="3679493">
          <a:off x="7251503" y="1054447"/>
          <a:ext cx="966889" cy="3077812"/>
        </a:xfrm>
        <a:prstGeom xmlns:a="http://schemas.openxmlformats.org/drawingml/2006/main" prst="curvedDownArrow">
          <a:avLst>
            <a:gd name="adj1" fmla="val 25000"/>
            <a:gd name="adj2" fmla="val 50000"/>
            <a:gd name="adj3" fmla="val 12943"/>
          </a:avLst>
        </a:prstGeom>
        <a:solidFill>
          <a:schemeClr val="accent2">
            <a:lumMod val="20000"/>
            <a:lumOff val="80000"/>
          </a:schemeClr>
        </a:solidFill>
        <a:ln>
          <a:solidFill>
            <a:schemeClr val="accent2">
              <a:lumMod val="40000"/>
              <a:lumOff val="6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none" lIns="45720" tIns="45720" rIns="45720" bIns="45720" anchor="t" anchorCtr="0">
          <a:normAutofit/>
        </a:bodyPr>
        <a:lstStyle/>
        <a:p>
          <a:endParaRPr lang="uk-UA"/>
        </a:p>
      </cdr:txBody>
    </cdr:sp>
  </cdr:relSizeAnchor>
  <cdr:relSizeAnchor xmlns:cdr="http://schemas.openxmlformats.org/drawingml/2006/chartDrawing">
    <cdr:from>
      <cdr:x>0.85534</cdr:x>
      <cdr:y>0.09674</cdr:y>
    </cdr:from>
    <cdr:to>
      <cdr:x>0.93228</cdr:x>
      <cdr:y>0.48657</cdr:y>
    </cdr:to>
    <cdr:sp>
      <cdr:nvSpPr>
        <cdr:cNvPr id="8" name="Prostokąt 7"/>
        <cdr:cNvSpPr/>
      </cdr:nvSpPr>
      <cdr:spPr xmlns:a="http://schemas.openxmlformats.org/drawingml/2006/main">
        <a:xfrm xmlns:a="http://schemas.openxmlformats.org/drawingml/2006/main" rot="3822545">
          <a:off x="7787204" y="731457"/>
          <a:ext cx="700480" cy="2947608"/>
        </a:xfrm>
        <a:prstGeom xmlns:a="http://schemas.openxmlformats.org/drawingml/2006/main" prst="rect">
          <a:avLst/>
        </a:prstGeom>
      </cdr:spPr>
      <cdr:txBody xmlns:a="http://schemas.openxmlformats.org/drawingml/2006/main">
        <a:bodyPr vertOverflow="clip" vert="horz" wrap="none" lIns="45720" tIns="45720" rIns="45720" bIns="45720" rtlCol="0" anchor="t" anchorCtr="0">
          <a:normAutofit/>
        </a:bodyPr>
        <a:lstStyle/>
        <a:p>
          <a:pPr algn="ctr"/>
          <a:r>
            <a:rPr lang="uk-UA" sz="2800" b="1" dirty="0">
              <a:solidFill>
                <a:schemeClr val="accent2">
                  <a:lumMod val="75000"/>
                </a:schemeClr>
              </a:solidFill>
            </a:rPr>
            <a:t>Підтримка</a:t>
          </a:r>
          <a:endParaRPr lang="pl-PL" sz="2800" b="1" dirty="0">
            <a:solidFill>
              <a:schemeClr val="accent2">
                <a:lumMod val="75000"/>
              </a:schemeClr>
            </a:solidFill>
          </a:endParaRPr>
        </a:p>
      </cdr:txBody>
    </cdr:sp>
  </cdr:relSizeAnchor>
  <cdr:relSizeAnchor xmlns:cdr="http://schemas.openxmlformats.org/drawingml/2006/chartDrawing">
    <cdr:from>
      <cdr:x>0.6649</cdr:x>
      <cdr:y>0.47947</cdr:y>
    </cdr:from>
    <cdr:to>
      <cdr:x>0.79429</cdr:x>
      <cdr:y>0.55344</cdr:y>
    </cdr:to>
    <cdr:sp>
      <cdr:nvSpPr>
        <cdr:cNvPr id="9" name="Prostokąt 8"/>
        <cdr:cNvSpPr/>
      </cdr:nvSpPr>
      <cdr:spPr xmlns:a="http://schemas.openxmlformats.org/drawingml/2006/main">
        <a:xfrm xmlns:a="http://schemas.openxmlformats.org/drawingml/2006/main">
          <a:off x="6048672" y="3240360"/>
          <a:ext cx="1418456" cy="504056"/>
        </a:xfrm>
        <a:prstGeom xmlns:a="http://schemas.openxmlformats.org/drawingml/2006/main" prst="rect">
          <a:avLst/>
        </a:prstGeom>
      </cdr:spPr>
      <cdr:txBody xmlns:a="http://schemas.openxmlformats.org/drawingml/2006/main">
        <a:bodyPr vertOverflow="clip" vert="horz" wrap="none" lIns="45720" tIns="45720" rIns="45720" bIns="45720" rtlCol="0" anchor="t" anchorCtr="0">
          <a:normAutofit/>
        </a:bodyPr>
        <a:lstStyle/>
        <a:p>
          <a:r>
            <a:rPr lang="uk-UA" sz="2000" dirty="0"/>
            <a:t>реабілітація</a:t>
          </a:r>
          <a:endParaRPr lang="pl-PL" sz="1100" dirty="0"/>
        </a:p>
      </cdr:txBody>
    </cdr:sp>
  </cdr:relSizeAnchor>
  <cdr:relSizeAnchor xmlns:cdr="http://schemas.openxmlformats.org/drawingml/2006/chartDrawing">
    <cdr:from>
      <cdr:x>0.17629</cdr:x>
      <cdr:y>0.5696</cdr:y>
    </cdr:from>
    <cdr:to>
      <cdr:x>0.8508</cdr:x>
      <cdr:y>0.69851</cdr:y>
    </cdr:to>
    <cdr:sp>
      <cdr:nvSpPr>
        <cdr:cNvPr id="10" name="Prostokąt 9"/>
        <cdr:cNvSpPr>
          <a14:cpLocks xmlns:a14="http://schemas.microsoft.com/office/drawing/2010/main" noChangeArrowheads="1"/>
        </cdr:cNvSpPr>
      </cdr:nvSpPr>
      <cdr:spPr xmlns:a="http://schemas.openxmlformats.org/drawingml/2006/main">
        <a:xfrm xmlns:a="http://schemas.openxmlformats.org/drawingml/2006/main">
          <a:off x="1604961" y="4306858"/>
          <a:ext cx="6140904" cy="974754"/>
        </a:xfrm>
        <a:prstGeom xmlns:a="http://schemas.openxmlformats.org/drawingml/2006/main" prst="rect">
          <a:avLst/>
        </a:prstGeom>
        <a:noFill/>
        <a:ln w="9525">
          <a:solidFill>
            <a:srgbClr val="C00000"/>
          </a:solidFill>
          <a:miter lim="800000"/>
        </a:ln>
      </cdr:spPr>
      <cdr:txBody xmlns:a="http://schemas.openxmlformats.org/drawingml/2006/main">
        <a:bodyPr rot="0" vert="horz" wrap="square" lIns="91440" tIns="45720" rIns="91440" bIns="45720" anchor="t" anchorCtr="0">
          <a:noAutofit/>
        </a:bodyPr>
        <a:lstStyle>
          <a:defPPr>
            <a:defRPr lang="pl-PL"/>
          </a:defPPr>
          <a:lvl1pPr marL="0" algn="l" defTabSz="914400" rtl="0" eaLnBrk="1" latinLnBrk="0" hangingPunct="1">
            <a:defRPr sz="1800" kern="1200">
              <a:solidFill>
                <a:sysClr val="windowText" lastClr="000000"/>
              </a:solidFill>
              <a:latin typeface="Calibri" panose="020F0502020204030204"/>
            </a:defRPr>
          </a:lvl1pPr>
          <a:lvl2pPr marL="457200" algn="l" defTabSz="914400" rtl="0" eaLnBrk="1" latinLnBrk="0" hangingPunct="1">
            <a:defRPr sz="1800" kern="1200">
              <a:solidFill>
                <a:sysClr val="windowText" lastClr="000000"/>
              </a:solidFill>
              <a:latin typeface="Calibri" panose="020F0502020204030204"/>
            </a:defRPr>
          </a:lvl2pPr>
          <a:lvl3pPr marL="914400" algn="l" defTabSz="914400" rtl="0" eaLnBrk="1" latinLnBrk="0" hangingPunct="1">
            <a:defRPr sz="1800" kern="1200">
              <a:solidFill>
                <a:sysClr val="windowText" lastClr="000000"/>
              </a:solidFill>
              <a:latin typeface="Calibri" panose="020F0502020204030204"/>
            </a:defRPr>
          </a:lvl3pPr>
          <a:lvl4pPr marL="1371600" algn="l" defTabSz="914400" rtl="0" eaLnBrk="1" latinLnBrk="0" hangingPunct="1">
            <a:defRPr sz="1800" kern="1200">
              <a:solidFill>
                <a:sysClr val="windowText" lastClr="000000"/>
              </a:solidFill>
              <a:latin typeface="Calibri" panose="020F0502020204030204"/>
            </a:defRPr>
          </a:lvl4pPr>
          <a:lvl5pPr marL="1828800" algn="l" defTabSz="914400" rtl="0" eaLnBrk="1" latinLnBrk="0" hangingPunct="1">
            <a:defRPr sz="1800" kern="1200">
              <a:solidFill>
                <a:sysClr val="windowText" lastClr="000000"/>
              </a:solidFill>
              <a:latin typeface="Calibri" panose="020F0502020204030204"/>
            </a:defRPr>
          </a:lvl5pPr>
          <a:lvl6pPr marL="2286000" algn="l" defTabSz="914400" rtl="0" eaLnBrk="1" latinLnBrk="0" hangingPunct="1">
            <a:defRPr sz="1800" kern="1200">
              <a:solidFill>
                <a:sysClr val="windowText" lastClr="000000"/>
              </a:solidFill>
              <a:latin typeface="Calibri" panose="020F0502020204030204"/>
            </a:defRPr>
          </a:lvl6pPr>
          <a:lvl7pPr marL="2743200" algn="l" defTabSz="914400" rtl="0" eaLnBrk="1" latinLnBrk="0" hangingPunct="1">
            <a:defRPr sz="1800" kern="1200">
              <a:solidFill>
                <a:sysClr val="windowText" lastClr="000000"/>
              </a:solidFill>
              <a:latin typeface="Calibri" panose="020F0502020204030204"/>
            </a:defRPr>
          </a:lvl7pPr>
          <a:lvl8pPr marL="3200400" algn="l" defTabSz="914400" rtl="0" eaLnBrk="1" latinLnBrk="0" hangingPunct="1">
            <a:defRPr sz="1800" kern="1200">
              <a:solidFill>
                <a:sysClr val="windowText" lastClr="000000"/>
              </a:solidFill>
              <a:latin typeface="Calibri" panose="020F0502020204030204"/>
            </a:defRPr>
          </a:lvl8pPr>
          <a:lvl9pPr marL="3657600" algn="l" defTabSz="914400" rtl="0" eaLnBrk="1" latinLnBrk="0" hangingPunct="1">
            <a:defRPr sz="1800" kern="1200">
              <a:solidFill>
                <a:sysClr val="windowText" lastClr="000000"/>
              </a:solidFill>
              <a:latin typeface="Calibri" panose="020F0502020204030204"/>
            </a:defRPr>
          </a:lvl9pPr>
        </a:lstStyle>
        <a:p>
          <a:pPr algn="ctr">
            <a:spcAft>
              <a:spcPts val="0"/>
            </a:spcAft>
          </a:pPr>
          <a:r>
            <a:rPr lang="uk-UA" sz="2400" dirty="0">
              <a:latin typeface="Calibri" panose="020F0502020204030204" pitchFamily="34" charset="0"/>
              <a:ea typeface="Calibri" panose="020F0502020204030204" pitchFamily="34" charset="0"/>
              <a:cs typeface="Times New Roman" panose="02020603050405020304" pitchFamily="18" charset="0"/>
            </a:rPr>
            <a:t>Модель зменшення ризику</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3500"/>
            </a:lnSpc>
            <a:spcAft>
              <a:spcPts val="1000"/>
            </a:spcAft>
          </a:pPr>
          <a:r>
            <a:rPr lang="pl-PL" sz="2400" dirty="0">
              <a:effectLst/>
              <a:latin typeface="Calibri" panose="020F0502020204030204" pitchFamily="34" charset="0"/>
              <a:ea typeface="Calibri" panose="020F0502020204030204" pitchFamily="34" charset="0"/>
              <a:cs typeface="Times New Roman" panose="02020603050405020304" pitchFamily="18" charset="0"/>
            </a:rPr>
            <a:t> </a:t>
          </a:r>
          <a:r>
            <a:rPr lang="pl-PL" sz="2400" dirty="0"/>
            <a:t> (</a:t>
          </a:r>
          <a:r>
            <a:rPr lang="pl-PL" sz="2400" dirty="0" err="1"/>
            <a:t>Mrazek</a:t>
          </a:r>
          <a:r>
            <a:rPr lang="pl-PL" sz="2400" dirty="0"/>
            <a:t>, </a:t>
          </a:r>
          <a:r>
            <a:rPr lang="pl-PL" sz="2400" dirty="0" err="1"/>
            <a:t>Haggerty</a:t>
          </a:r>
          <a:r>
            <a:rPr lang="pl-PL" sz="2400" dirty="0"/>
            <a:t>, 1994)</a:t>
          </a:r>
          <a:endParaRPr lang="pl-PL" sz="2400" dirty="0">
            <a:effectLst/>
            <a:latin typeface="Calibri" panose="020F0502020204030204" pitchFamily="34" charset="0"/>
            <a:ea typeface="Calibri" panose="020F0502020204030204" pitchFamily="34" charset="0"/>
            <a:cs typeface="Times New Roman" panose="02020603050405020304" pitchFamily="18" charset="0"/>
          </a:endParaRPr>
        </a:p>
      </cdr:txBody>
    </cdr:sp>
  </cdr:relSizeAnchor>
  <cdr:relSizeAnchor xmlns:cdr="http://schemas.openxmlformats.org/drawingml/2006/chartDrawing">
    <cdr:from>
      <cdr:x>0.14571</cdr:x>
      <cdr:y>0</cdr:y>
    </cdr:from>
    <cdr:to>
      <cdr:x>0.25132</cdr:x>
      <cdr:y>0.18014</cdr:y>
    </cdr:to>
    <cdr:sp>
      <cdr:nvSpPr>
        <cdr:cNvPr id="11" name="Prostokąt 10"/>
        <cdr:cNvSpPr/>
      </cdr:nvSpPr>
      <cdr:spPr xmlns:a="http://schemas.openxmlformats.org/drawingml/2006/main">
        <a:xfrm xmlns:a="http://schemas.openxmlformats.org/drawingml/2006/main" rot="18787379">
          <a:off x="1326542" y="-822099"/>
          <a:ext cx="961556" cy="1362071"/>
        </a:xfrm>
        <a:prstGeom xmlns:a="http://schemas.openxmlformats.org/drawingml/2006/main" prst="rect">
          <a:avLst/>
        </a:prstGeom>
      </cdr:spPr>
      <cdr:txBody xmlns:a="http://schemas.openxmlformats.org/drawingml/2006/main">
        <a:bodyPr vert="horz" wrap="non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pl-PL" sz="2800" b="1" dirty="0">
              <a:solidFill>
                <a:schemeClr val="accent4"/>
              </a:solidFill>
            </a:rPr>
            <a:t>P</a:t>
          </a:r>
          <a:r>
            <a:rPr lang="uk-UA" sz="2800" b="1" dirty="0">
              <a:solidFill>
                <a:schemeClr val="accent4"/>
              </a:solidFill>
            </a:rPr>
            <a:t>аннє </a:t>
          </a:r>
          <a:endParaRPr lang="pl-PL" sz="2800" b="1" dirty="0">
            <a:solidFill>
              <a:schemeClr val="accent4"/>
            </a:solidFill>
          </a:endParaRPr>
        </a:p>
        <a:p>
          <a:pPr algn="ctr"/>
          <a:r>
            <a:rPr lang="uk-UA" sz="2800" b="1" dirty="0">
              <a:solidFill>
                <a:schemeClr val="accent4"/>
              </a:solidFill>
            </a:rPr>
            <a:t>втручання</a:t>
          </a:r>
          <a:endParaRPr lang="pl-PL" sz="2800" b="1" dirty="0">
            <a:solidFill>
              <a:schemeClr val="accent4"/>
            </a:solidFill>
          </a:endParaRPr>
        </a:p>
      </cdr:txBody>
    </cdr:sp>
  </cdr:relSizeAnchor>
  <cdr:relSizeAnchor xmlns:cdr="http://schemas.openxmlformats.org/drawingml/2006/chartDrawing">
    <cdr:from>
      <cdr:x>0.16675</cdr:x>
      <cdr:y>0.0907</cdr:y>
    </cdr:from>
    <cdr:to>
      <cdr:x>0.37262</cdr:x>
      <cdr:y>0.16112</cdr:y>
    </cdr:to>
    <cdr:sp>
      <cdr:nvSpPr>
        <cdr:cNvPr id="12" name="Strzałka zakrzywiona w dół 11"/>
        <cdr:cNvSpPr/>
      </cdr:nvSpPr>
      <cdr:spPr xmlns:a="http://schemas.openxmlformats.org/drawingml/2006/main">
        <a:xfrm xmlns:a="http://schemas.openxmlformats.org/drawingml/2006/main" rot="19547288">
          <a:off x="1518164" y="685800"/>
          <a:ext cx="1874230" cy="532470"/>
        </a:xfrm>
        <a:prstGeom xmlns:a="http://schemas.openxmlformats.org/drawingml/2006/main" prst="curvedDownArrow">
          <a:avLst>
            <a:gd name="adj1" fmla="val 25000"/>
            <a:gd name="adj2" fmla="val 50000"/>
            <a:gd name="adj3" fmla="val 12943"/>
          </a:avLst>
        </a:prstGeom>
        <a:solidFill>
          <a:schemeClr val="accent4"/>
        </a:solidFill>
        <a:ln>
          <a:solidFill>
            <a:schemeClr val="accent2">
              <a:lumMod val="40000"/>
              <a:lumOff val="6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xmlns:a="http://schemas.openxmlformats.org/drawingml/2006/main">
        <a:bodyPr vert="horz" wrap="square" lIns="45720" tIns="45720" rIns="45720" bIns="45720" anchor="t"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uk-UA"/>
        </a:p>
      </cdr:txBody>
    </cdr:sp>
  </cdr:relSizeAnchor>
  <cdr:relSizeAnchor xmlns:cdr="http://schemas.openxmlformats.org/drawingml/2006/chartDrawing">
    <cdr:from>
      <cdr:x>0.05971</cdr:x>
      <cdr:y>0.21255</cdr:y>
    </cdr:from>
    <cdr:to>
      <cdr:x>0.13742</cdr:x>
      <cdr:y>0.50739</cdr:y>
    </cdr:to>
    <cdr:sp>
      <cdr:nvSpPr>
        <cdr:cNvPr id="13" name="Prostokąt 12"/>
        <cdr:cNvSpPr/>
      </cdr:nvSpPr>
      <cdr:spPr xmlns:a="http://schemas.openxmlformats.org/drawingml/2006/main">
        <a:xfrm xmlns:a="http://schemas.openxmlformats.org/drawingml/2006/main" rot="17817547">
          <a:off x="543591" y="1607161"/>
          <a:ext cx="707490" cy="2229358"/>
        </a:xfrm>
        <a:prstGeom xmlns:a="http://schemas.openxmlformats.org/drawingml/2006/main" prst="rect">
          <a:avLst/>
        </a:prstGeom>
      </cdr:spPr>
      <cdr:txBody xmlns:a="http://schemas.openxmlformats.org/drawingml/2006/main">
        <a:bodyPr vert="horz" wrap="none" lIns="45720" tIns="45720" rIns="45720" bIns="45720" rtlCol="0" anchor="t" anchorCtr="0">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uk-UA" sz="2800" b="1" dirty="0">
              <a:solidFill>
                <a:schemeClr val="accent6">
                  <a:lumMod val="75000"/>
                </a:schemeClr>
              </a:solidFill>
            </a:rPr>
            <a:t>Профілактика</a:t>
          </a:r>
          <a:endParaRPr lang="pl-PL" sz="2800" b="1" dirty="0">
            <a:solidFill>
              <a:schemeClr val="accent6">
                <a:lumMod val="75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E9F1FB7-5242-4A7F-BF90-8C2D5402CAFF}" type="datetimeFigureOut">
              <a:rPr lang="pl-PL" smtClean="0"/>
            </a:fld>
            <a:endParaRPr lang="pl-PL"/>
          </a:p>
        </p:txBody>
      </p:sp>
      <p:sp>
        <p:nvSpPr>
          <p:cNvPr id="4" name="Symbol zastępczy obrazu slajd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6" name="Symbol zastępczy stopki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CE892E3-F727-431F-AF1E-CEFBEB28AA8D}" type="slidenum">
              <a:rPr lang="pl-PL" smtClean="0"/>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 will talk about “socialization” many times during the EUPC course and explain how it relates to substance use. </a:t>
            </a:r>
            <a:endParaRPr lang="en-US" dirty="0"/>
          </a:p>
          <a:p>
            <a:r>
              <a:rPr lang="en-US" dirty="0"/>
              <a:t>When we are born, we have no innate culture. Culture, attitudes, beliefs, language, behavior are all learned. This learning process is socialization. Socialization is a lifelong process and we are socialized by a large array of socialization agents throughout our lives (e.g., parents, teachers, peer groups, religious, economic and political organization and virtual agents, such as mass media). </a:t>
            </a:r>
            <a:endParaRPr lang="en-US" dirty="0"/>
          </a:p>
          <a:p>
            <a:r>
              <a:rPr lang="en-US" dirty="0"/>
              <a:t>Socialization takes place through observation and guided learning in a positive environment. Socialization is enhanced when children form warm attachments and feel bonded to the socialization agent. Being raised in a positive family environment, feeling successful in school, having acceptance among peers, creates feeling of belonging and bonding. Having poor or failed interactions can promote feelings of alienation or not belonging, and may drive individuals away from family, peers, school. </a:t>
            </a:r>
            <a:endParaRPr lang="et-EE" dirty="0"/>
          </a:p>
        </p:txBody>
      </p:sp>
      <p:sp>
        <p:nvSpPr>
          <p:cNvPr id="4" name="Slide Number Placeholder 3"/>
          <p:cNvSpPr>
            <a:spLocks noGrp="1"/>
          </p:cNvSpPr>
          <p:nvPr>
            <p:ph type="sldNum" sz="quarter" idx="10"/>
          </p:nvPr>
        </p:nvSpPr>
        <p:spPr/>
        <p:txBody>
          <a:bodyPr/>
          <a:lstStyle/>
          <a:p>
            <a:fld id="{9BF42C3E-C7D6-451A-8872-D231859FD620}" type="slidenum">
              <a:rPr lang="et-EE" smtClean="0">
                <a:solidFill>
                  <a:prstClr val="black"/>
                </a:solidFill>
              </a:rPr>
            </a:fld>
            <a:endParaRPr lang="et-E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ln>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888D424-2876-41DD-9701-7B554A29D3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48131"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ln>
        </p:spPr>
      </p:sp>
      <p:sp>
        <p:nvSpPr>
          <p:cNvPr id="48132" name="Rectangle 3"/>
          <p:cNvSpPr>
            <a:spLocks noGrp="1" noChangeArrowheads="1"/>
          </p:cNvSpPr>
          <p:nvPr>
            <p:ph type="body" idx="1"/>
          </p:nvPr>
        </p:nvSpPr>
        <p:spPr>
          <a:noFill/>
        </p:spPr>
        <p:txBody>
          <a:bodyPr/>
          <a:lstStyle/>
          <a:p>
            <a:pPr eaLnBrk="1" hangingPunct="1"/>
            <a:r>
              <a:rPr lang="en-GB" sz="1000" dirty="0"/>
              <a:t>This slide gives an overview of the Standards document. </a:t>
            </a:r>
            <a:r>
              <a:rPr lang="en-US" sz="1000" dirty="0"/>
              <a:t>This table summarizes the interventions and policies that have been found effective in preventing drug, alcohol and tobacco use by age of the target group and setting, as well as by level of risk and an indication of effectiveness. The color of the border indicates the nature of the intervention: Green is for Universal programming aimed at general populations or mixed-risk groups; Yellow is for Selected programming aimed at populations who evidence vulnerability and are at high risk for substance use; Red is for Indicated interventions for those who are at risk of transition to substance use disorders. Mixed colors signifies those interventions that are effective for populations at various levels of vulnerability. </a:t>
            </a:r>
            <a:endParaRPr lang="en-US" sz="1000" dirty="0"/>
          </a:p>
          <a:p>
            <a:pPr eaLnBrk="1" hangingPunct="1"/>
            <a:endParaRPr lang="en-US" sz="1000" dirty="0"/>
          </a:p>
          <a:p>
            <a:pPr eaLnBrk="1" hangingPunct="1"/>
            <a:r>
              <a:rPr lang="en-US" sz="1000" dirty="0"/>
              <a:t>The number of stars further indicate the level of effectiveness for an intervention strategy. </a:t>
            </a:r>
            <a:endParaRPr lang="en-US" sz="1000" dirty="0"/>
          </a:p>
          <a:p>
            <a:pPr eaLnBrk="1" hangingPunct="1"/>
            <a:endParaRPr lang="en-US" sz="1000" dirty="0"/>
          </a:p>
          <a:p>
            <a:pPr eaLnBrk="1" hangingPunct="1"/>
            <a:r>
              <a:rPr lang="en-US" sz="1000" dirty="0"/>
              <a:t>So for example we see that for the family strategy, it has been found that parenting skills have been found to be highly effective for middle childhood and early adolescence for both general populations as for those youth who evidence vulnerability to substance use.</a:t>
            </a:r>
            <a:endParaRPr lang="en-US" sz="1000" dirty="0"/>
          </a:p>
          <a:p>
            <a:pPr eaLnBrk="1" hangingPunct="1"/>
            <a:endParaRPr lang="en-US" sz="1000" dirty="0"/>
          </a:p>
          <a:p>
            <a:pPr eaLnBrk="1" hangingPunct="1"/>
            <a:endParaRPr lang="en-GB" sz="1000" dirty="0"/>
          </a:p>
          <a:p>
            <a:pPr eaLnBrk="1" hangingPunct="1"/>
            <a:endParaRPr lang="en-GB"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238096EE-F22E-458F-84AA-59297DA978AD}"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pl-PL"/>
              <a:t>Kliknij, aby edytować styl</a:t>
            </a:r>
            <a:endParaRPr lang="en-US" dirty="0"/>
          </a:p>
        </p:txBody>
      </p:sp>
      <p:sp>
        <p:nvSpPr>
          <p:cNvPr id="3" name="Vertical Text Placeholder 2"/>
          <p:cNvSpPr>
            <a:spLocks noGrp="1"/>
          </p:cNvSpPr>
          <p:nvPr>
            <p:ph type="body" orient="vert" idx="1" hasCustomPrompt="1"/>
          </p:nvPr>
        </p:nvSpPr>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Date Placeholder 3"/>
          <p:cNvSpPr>
            <a:spLocks noGrp="1"/>
          </p:cNvSpPr>
          <p:nvPr>
            <p:ph type="dt" sz="half" idx="10"/>
          </p:nvPr>
        </p:nvSpPr>
        <p:spPr/>
        <p:txBody>
          <a:bodyPr/>
          <a:lstStyle/>
          <a:p>
            <a:fld id="{238096EE-F22E-458F-84AA-59297DA978AD}"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hasCustomPrompt="1"/>
          </p:nvPr>
        </p:nvSpPr>
        <p:spPr>
          <a:xfrm>
            <a:off x="628650" y="365125"/>
            <a:ext cx="5800725" cy="5811838"/>
          </a:xfrm>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Date Placeholder 3"/>
          <p:cNvSpPr>
            <a:spLocks noGrp="1"/>
          </p:cNvSpPr>
          <p:nvPr>
            <p:ph type="dt" sz="half" idx="10"/>
          </p:nvPr>
        </p:nvSpPr>
        <p:spPr/>
        <p:txBody>
          <a:bodyPr/>
          <a:lstStyle/>
          <a:p>
            <a:fld id="{238096EE-F22E-458F-84AA-59297DA978AD}"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Grafik 6" descr="Ein Bild, das Regenschirm, Zubehör enthält.&#10;&#10;Mit sehr hoher Zuverlässigkeit generierte Beschreibu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sp>
        <p:nvSpPr>
          <p:cNvPr id="2" name="Titel 1"/>
          <p:cNvSpPr>
            <a:spLocks noGrp="1"/>
          </p:cNvSpPr>
          <p:nvPr>
            <p:ph type="title" hasCustomPrompt="1"/>
          </p:nvPr>
        </p:nvSpPr>
        <p:spPr>
          <a:xfrm>
            <a:off x="623888" y="226399"/>
            <a:ext cx="7886700" cy="2852737"/>
          </a:xfrm>
        </p:spPr>
        <p:txBody>
          <a:bodyPr anchor="b"/>
          <a:lstStyle>
            <a:lvl1pPr>
              <a:defRPr sz="4500"/>
            </a:lvl1pPr>
          </a:lstStyle>
          <a:p>
            <a:r>
              <a:rPr lang="nl-NL"/>
              <a:t>Klik om de stijl te bewerken</a:t>
            </a:r>
            <a:endParaRPr lang="nl-BE"/>
          </a:p>
        </p:txBody>
      </p:sp>
      <p:sp>
        <p:nvSpPr>
          <p:cNvPr id="3" name="Tijdelijke aanduiding voor tekst 2"/>
          <p:cNvSpPr>
            <a:spLocks noGrp="1"/>
          </p:cNvSpPr>
          <p:nvPr>
            <p:ph type="body" idx="1" hasCustomPrompt="1"/>
          </p:nvPr>
        </p:nvSpPr>
        <p:spPr>
          <a:xfrm>
            <a:off x="623888" y="3217549"/>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 om de modelstijlen te bewerken</a:t>
            </a:r>
            <a:endParaRPr lang="nl-NL"/>
          </a:p>
        </p:txBody>
      </p:sp>
      <p:sp>
        <p:nvSpPr>
          <p:cNvPr id="4" name="Tijdelijke aanduiding voor datum 3"/>
          <p:cNvSpPr>
            <a:spLocks noGrp="1"/>
          </p:cNvSpPr>
          <p:nvPr>
            <p:ph type="dt" sz="half" idx="10"/>
          </p:nvPr>
        </p:nvSpPr>
        <p:spPr/>
        <p:txBody>
          <a:bodyPr/>
          <a:lstStyle/>
          <a:p>
            <a:fld id="{CF359CFC-4593-401C-A809-6833FC207047}" type="datetimeFigureOut">
              <a:rPr lang="nl-BE" smtClean="0"/>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10" name="Grafik 9" descr="Ein Bild, das Screenshot enthält.&#10;&#10;Mit hoher Zuverlässigkeit generierte Beschreibu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5400"/>
            <a:ext cx="9144000" cy="6858000"/>
          </a:xfrm>
          <a:prstGeom prst="rect">
            <a:avLst/>
          </a:prstGeom>
        </p:spPr>
      </p:pic>
      <p:sp>
        <p:nvSpPr>
          <p:cNvPr id="2" name="Titel 1"/>
          <p:cNvSpPr>
            <a:spLocks noGrp="1"/>
          </p:cNvSpPr>
          <p:nvPr>
            <p:ph type="title" hasCustomPrompt="1"/>
          </p:nvPr>
        </p:nvSpPr>
        <p:spPr>
          <a:xfrm>
            <a:off x="575310" y="688678"/>
            <a:ext cx="7886700" cy="1325563"/>
          </a:xfrm>
        </p:spPr>
        <p:txBody>
          <a:bodyPr/>
          <a:lstStyle/>
          <a:p>
            <a:r>
              <a:rPr lang="nl-NL"/>
              <a:t>Klik om de stijl te bewerken</a:t>
            </a:r>
            <a:endParaRPr lang="nl-BE"/>
          </a:p>
        </p:txBody>
      </p:sp>
      <p:sp>
        <p:nvSpPr>
          <p:cNvPr id="3" name="Tijdelijke aanduiding voor inhoud 2"/>
          <p:cNvSpPr>
            <a:spLocks noGrp="1"/>
          </p:cNvSpPr>
          <p:nvPr>
            <p:ph idx="1" hasCustomPrompt="1"/>
          </p:nvPr>
        </p:nvSpPr>
        <p:spPr>
          <a:xfrm>
            <a:off x="575310" y="2054225"/>
            <a:ext cx="7886700" cy="4351338"/>
          </a:xfrm>
        </p:spPr>
        <p:txBody>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datum 3"/>
          <p:cNvSpPr>
            <a:spLocks noGrp="1"/>
          </p:cNvSpPr>
          <p:nvPr>
            <p:ph type="dt" sz="half" idx="10"/>
          </p:nvPr>
        </p:nvSpPr>
        <p:spPr/>
        <p:txBody>
          <a:bodyPr/>
          <a:lstStyle/>
          <a:p>
            <a:fld id="{CF359CFC-4593-401C-A809-6833FC207047}" type="datetimeFigureOut">
              <a:rPr lang="nl-BE" smtClean="0"/>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43000" y="1122363"/>
            <a:ext cx="6858000" cy="2387600"/>
          </a:xfrm>
        </p:spPr>
        <p:txBody>
          <a:bodyPr anchor="b"/>
          <a:lstStyle>
            <a:lvl1pPr algn="ctr">
              <a:defRPr sz="4500"/>
            </a:lvl1pPr>
          </a:lstStyle>
          <a:p>
            <a:r>
              <a:rPr lang="nl-NL"/>
              <a:t>Klik om de stijl te bewerken</a:t>
            </a:r>
            <a:endParaRPr lang="nl-BE"/>
          </a:p>
        </p:txBody>
      </p:sp>
      <p:sp>
        <p:nvSpPr>
          <p:cNvPr id="3" name="Ondertitel 2"/>
          <p:cNvSpPr>
            <a:spLocks noGrp="1"/>
          </p:cNvSpPr>
          <p:nvPr>
            <p:ph type="subTitle" idx="1" hasCustomPrompt="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CF359CFC-4593-401C-A809-6833FC207047}" type="datetimeFigureOut">
              <a:rPr lang="nl-BE" smtClean="0"/>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a:t>Klik om de stijl te bewerken</a:t>
            </a:r>
            <a:endParaRPr lang="nl-BE"/>
          </a:p>
        </p:txBody>
      </p:sp>
      <p:sp>
        <p:nvSpPr>
          <p:cNvPr id="3" name="Tijdelijke aanduiding voor inhoud 2"/>
          <p:cNvSpPr>
            <a:spLocks noGrp="1"/>
          </p:cNvSpPr>
          <p:nvPr>
            <p:ph sz="half" idx="1" hasCustomPrompt="1"/>
          </p:nvPr>
        </p:nvSpPr>
        <p:spPr>
          <a:xfrm>
            <a:off x="628650" y="1825625"/>
            <a:ext cx="3886200" cy="4351338"/>
          </a:xfrm>
        </p:spPr>
        <p:txBody>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inhoud 3"/>
          <p:cNvSpPr>
            <a:spLocks noGrp="1"/>
          </p:cNvSpPr>
          <p:nvPr>
            <p:ph sz="half" idx="2" hasCustomPrompt="1"/>
          </p:nvPr>
        </p:nvSpPr>
        <p:spPr>
          <a:xfrm>
            <a:off x="4629150" y="1825625"/>
            <a:ext cx="3886200" cy="4351338"/>
          </a:xfrm>
        </p:spPr>
        <p:txBody>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5" name="Tijdelijke aanduiding voor datum 4"/>
          <p:cNvSpPr>
            <a:spLocks noGrp="1"/>
          </p:cNvSpPr>
          <p:nvPr>
            <p:ph type="dt" sz="half" idx="10"/>
          </p:nvPr>
        </p:nvSpPr>
        <p:spPr/>
        <p:txBody>
          <a:bodyPr/>
          <a:lstStyle/>
          <a:p>
            <a:fld id="{CF359CFC-4593-401C-A809-6833FC207047}" type="datetimeFigureOut">
              <a:rPr lang="nl-BE" smtClean="0"/>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9841" y="365129"/>
            <a:ext cx="7886700" cy="1325563"/>
          </a:xfrm>
        </p:spPr>
        <p:txBody>
          <a:bodyPr/>
          <a:lstStyle/>
          <a:p>
            <a:r>
              <a:rPr lang="nl-NL"/>
              <a:t>Klik om de stijl te bewerken</a:t>
            </a:r>
            <a:endParaRPr lang="nl-BE"/>
          </a:p>
        </p:txBody>
      </p:sp>
      <p:sp>
        <p:nvSpPr>
          <p:cNvPr id="3" name="Tijdelijke aanduiding voor tekst 2"/>
          <p:cNvSpPr>
            <a:spLocks noGrp="1"/>
          </p:cNvSpPr>
          <p:nvPr>
            <p:ph type="body" idx="1" hasCustomPrompt="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endParaRPr lang="nl-NL"/>
          </a:p>
        </p:txBody>
      </p:sp>
      <p:sp>
        <p:nvSpPr>
          <p:cNvPr id="4" name="Tijdelijke aanduiding voor inhoud 3"/>
          <p:cNvSpPr>
            <a:spLocks noGrp="1"/>
          </p:cNvSpPr>
          <p:nvPr>
            <p:ph sz="half" idx="2" hasCustomPrompt="1"/>
          </p:nvPr>
        </p:nvSpPr>
        <p:spPr>
          <a:xfrm>
            <a:off x="629842" y="2505075"/>
            <a:ext cx="3868340" cy="3684588"/>
          </a:xfrm>
        </p:spPr>
        <p:txBody>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5" name="Tijdelijke aanduiding voor tekst 4"/>
          <p:cNvSpPr>
            <a:spLocks noGrp="1"/>
          </p:cNvSpPr>
          <p:nvPr>
            <p:ph type="body" sz="quarter" idx="3" hasCustomPrompt="1"/>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 om de modelstijlen te bewerken</a:t>
            </a:r>
            <a:endParaRPr lang="nl-NL"/>
          </a:p>
        </p:txBody>
      </p:sp>
      <p:sp>
        <p:nvSpPr>
          <p:cNvPr id="6" name="Tijdelijke aanduiding voor inhoud 5"/>
          <p:cNvSpPr>
            <a:spLocks noGrp="1"/>
          </p:cNvSpPr>
          <p:nvPr>
            <p:ph sz="quarter" idx="4" hasCustomPrompt="1"/>
          </p:nvPr>
        </p:nvSpPr>
        <p:spPr>
          <a:xfrm>
            <a:off x="4629152" y="2505075"/>
            <a:ext cx="3887391" cy="3684588"/>
          </a:xfrm>
        </p:spPr>
        <p:txBody>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7" name="Tijdelijke aanduiding voor datum 6"/>
          <p:cNvSpPr>
            <a:spLocks noGrp="1"/>
          </p:cNvSpPr>
          <p:nvPr>
            <p:ph type="dt" sz="half" idx="10"/>
          </p:nvPr>
        </p:nvSpPr>
        <p:spPr/>
        <p:txBody>
          <a:bodyPr/>
          <a:lstStyle/>
          <a:p>
            <a:fld id="{CF359CFC-4593-401C-A809-6833FC207047}" type="datetimeFigureOut">
              <a:rPr lang="nl-BE" smtClean="0"/>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CF359CFC-4593-401C-A809-6833FC207047}" type="datetimeFigureOut">
              <a:rPr lang="nl-BE" smtClean="0"/>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F359CFC-4593-401C-A809-6833FC207047}" type="datetimeFigureOut">
              <a:rPr lang="nl-BE" smtClean="0"/>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inhoud 2"/>
          <p:cNvSpPr>
            <a:spLocks noGrp="1"/>
          </p:cNvSpPr>
          <p:nvPr>
            <p:ph idx="1" hasCustomPrompt="1"/>
          </p:nvPr>
        </p:nvSpPr>
        <p:spPr>
          <a:xfrm>
            <a:off x="3887391" y="98744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tekst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endParaRPr lang="nl-NL"/>
          </a:p>
        </p:txBody>
      </p:sp>
      <p:sp>
        <p:nvSpPr>
          <p:cNvPr id="5" name="Tijdelijke aanduiding voor datum 4"/>
          <p:cNvSpPr>
            <a:spLocks noGrp="1"/>
          </p:cNvSpPr>
          <p:nvPr>
            <p:ph type="dt" sz="half" idx="10"/>
          </p:nvPr>
        </p:nvSpPr>
        <p:spPr/>
        <p:txBody>
          <a:bodyPr/>
          <a:lstStyle/>
          <a:p>
            <a:fld id="{CF359CFC-4593-401C-A809-6833FC207047}" type="datetimeFigureOut">
              <a:rPr lang="nl-BE" smtClean="0"/>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pl-PL"/>
              <a:t>Kliknij, aby edytować styl</a:t>
            </a:r>
            <a:endParaRPr lang="en-US" dirty="0"/>
          </a:p>
        </p:txBody>
      </p:sp>
      <p:sp>
        <p:nvSpPr>
          <p:cNvPr id="3" name="Content Placeholder 2"/>
          <p:cNvSpPr>
            <a:spLocks noGrp="1"/>
          </p:cNvSpPr>
          <p:nvPr>
            <p:ph idx="1" hasCustomPrompt="1"/>
          </p:nvPr>
        </p:nvSpPr>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Date Placeholder 3"/>
          <p:cNvSpPr>
            <a:spLocks noGrp="1"/>
          </p:cNvSpPr>
          <p:nvPr>
            <p:ph type="dt" sz="half" idx="10"/>
          </p:nvPr>
        </p:nvSpPr>
        <p:spPr/>
        <p:txBody>
          <a:bodyPr/>
          <a:lstStyle/>
          <a:p>
            <a:fld id="{238096EE-F22E-458F-84AA-59297DA978AD}"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9841" y="457200"/>
            <a:ext cx="2949178" cy="1600200"/>
          </a:xfrm>
        </p:spPr>
        <p:txBody>
          <a:bodyPr anchor="b"/>
          <a:lstStyle>
            <a:lvl1pPr>
              <a:defRPr sz="2400"/>
            </a:lvl1pPr>
          </a:lstStyle>
          <a:p>
            <a:r>
              <a:rPr lang="nl-NL"/>
              <a:t>Klik om de stijl te bewerken</a:t>
            </a:r>
            <a:endParaRPr lang="nl-BE"/>
          </a:p>
        </p:txBody>
      </p:sp>
      <p:sp>
        <p:nvSpPr>
          <p:cNvPr id="3" name="Tijdelijke aanduiding voor afbeelding 2"/>
          <p:cNvSpPr>
            <a:spLocks noGrp="1"/>
          </p:cNvSpPr>
          <p:nvPr>
            <p:ph type="pic" idx="1"/>
          </p:nvPr>
        </p:nvSpPr>
        <p:spPr>
          <a:xfrm>
            <a:off x="3887391" y="98744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p:cNvSpPr>
            <a:spLocks noGrp="1"/>
          </p:cNvSpPr>
          <p:nvPr>
            <p:ph type="body" sz="half" idx="2" hasCustomPrompt="1"/>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 om de modelstijlen te bewerken</a:t>
            </a:r>
            <a:endParaRPr lang="nl-NL"/>
          </a:p>
        </p:txBody>
      </p:sp>
      <p:sp>
        <p:nvSpPr>
          <p:cNvPr id="5" name="Tijdelijke aanduiding voor datum 4"/>
          <p:cNvSpPr>
            <a:spLocks noGrp="1"/>
          </p:cNvSpPr>
          <p:nvPr>
            <p:ph type="dt" sz="half" idx="10"/>
          </p:nvPr>
        </p:nvSpPr>
        <p:spPr/>
        <p:txBody>
          <a:bodyPr/>
          <a:lstStyle/>
          <a:p>
            <a:fld id="{CF359CFC-4593-401C-A809-6833FC207047}" type="datetimeFigureOut">
              <a:rPr lang="nl-BE" smtClean="0"/>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hasCustomPrompt="1"/>
          </p:nvPr>
        </p:nvSpPr>
        <p:spPr/>
        <p:txBody>
          <a:bodyPr vert="eaVert"/>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datum 3"/>
          <p:cNvSpPr>
            <a:spLocks noGrp="1"/>
          </p:cNvSpPr>
          <p:nvPr>
            <p:ph type="dt" sz="half" idx="10"/>
          </p:nvPr>
        </p:nvSpPr>
        <p:spPr/>
        <p:txBody>
          <a:bodyPr/>
          <a:lstStyle/>
          <a:p>
            <a:fld id="{CF359CFC-4593-401C-A809-6833FC207047}" type="datetimeFigureOut">
              <a:rPr lang="nl-BE" smtClean="0"/>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hasCustomPrompt="1"/>
          </p:nvPr>
        </p:nvSpPr>
        <p:spPr>
          <a:xfrm>
            <a:off x="6543676" y="365125"/>
            <a:ext cx="1971675"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hasCustomPrompt="1"/>
          </p:nvPr>
        </p:nvSpPr>
        <p:spPr>
          <a:xfrm>
            <a:off x="628652" y="365125"/>
            <a:ext cx="5800725" cy="5811838"/>
          </a:xfrm>
        </p:spPr>
        <p:txBody>
          <a:bodyPr vert="eaVert"/>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datum 3"/>
          <p:cNvSpPr>
            <a:spLocks noGrp="1"/>
          </p:cNvSpPr>
          <p:nvPr>
            <p:ph type="dt" sz="half" idx="10"/>
          </p:nvPr>
        </p:nvSpPr>
        <p:spPr/>
        <p:txBody>
          <a:bodyPr/>
          <a:lstStyle/>
          <a:p>
            <a:fld id="{CF359CFC-4593-401C-A809-6833FC207047}" type="datetimeFigureOut">
              <a:rPr lang="nl-BE" smtClean="0"/>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4FF1E13-32EA-4BE9-B8B8-0A9A1F9C3C30}" type="slidenum">
              <a:rPr lang="nl-BE" smtClean="0"/>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endParaRPr lang="pl-PL"/>
          </a:p>
        </p:txBody>
      </p:sp>
      <p:sp>
        <p:nvSpPr>
          <p:cNvPr id="4" name="Date Placeholder 3"/>
          <p:cNvSpPr>
            <a:spLocks noGrp="1"/>
          </p:cNvSpPr>
          <p:nvPr>
            <p:ph type="dt" sz="half" idx="10"/>
          </p:nvPr>
        </p:nvSpPr>
        <p:spPr/>
        <p:txBody>
          <a:bodyPr/>
          <a:lstStyle/>
          <a:p>
            <a:fld id="{238096EE-F22E-458F-84AA-59297DA978AD}" type="datetimeFigureOut">
              <a:rPr lang="pl-PL" smtClean="0"/>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pl-PL"/>
              <a:t>Kliknij, aby edytować styl</a:t>
            </a:r>
            <a:endParaRPr lang="en-US" dirty="0"/>
          </a:p>
        </p:txBody>
      </p:sp>
      <p:sp>
        <p:nvSpPr>
          <p:cNvPr id="3" name="Content Placeholder 2"/>
          <p:cNvSpPr>
            <a:spLocks noGrp="1"/>
          </p:cNvSpPr>
          <p:nvPr>
            <p:ph sz="half" idx="1" hasCustomPrompt="1"/>
          </p:nvPr>
        </p:nvSpPr>
        <p:spPr>
          <a:xfrm>
            <a:off x="628650" y="1825625"/>
            <a:ext cx="38862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5" name="Date Placeholder 4"/>
          <p:cNvSpPr>
            <a:spLocks noGrp="1"/>
          </p:cNvSpPr>
          <p:nvPr>
            <p:ph type="dt" sz="half" idx="10"/>
          </p:nvPr>
        </p:nvSpPr>
        <p:spPr/>
        <p:txBody>
          <a:bodyPr/>
          <a:lstStyle/>
          <a:p>
            <a:fld id="{238096EE-F22E-458F-84AA-59297DA978AD}" type="datetimeFigureOut">
              <a:rPr lang="pl-PL" smtClean="0"/>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pl-PL"/>
              <a:t>Kliknij, aby edytować styl</a:t>
            </a:r>
            <a:endParaRPr lang="en-US" dirty="0"/>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4" name="Content Placeholder 3"/>
          <p:cNvSpPr>
            <a:spLocks noGrp="1"/>
          </p:cNvSpPr>
          <p:nvPr>
            <p:ph sz="half" idx="2" hasCustomPrompt="1"/>
          </p:nvPr>
        </p:nvSpPr>
        <p:spPr>
          <a:xfrm>
            <a:off x="629842" y="2505075"/>
            <a:ext cx="3868340"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6" name="Content Placeholder 5"/>
          <p:cNvSpPr>
            <a:spLocks noGrp="1"/>
          </p:cNvSpPr>
          <p:nvPr>
            <p:ph sz="quarter" idx="4" hasCustomPrompt="1"/>
          </p:nvPr>
        </p:nvSpPr>
        <p:spPr>
          <a:xfrm>
            <a:off x="4629150" y="2505075"/>
            <a:ext cx="3887391"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7" name="Date Placeholder 6"/>
          <p:cNvSpPr>
            <a:spLocks noGrp="1"/>
          </p:cNvSpPr>
          <p:nvPr>
            <p:ph type="dt" sz="half" idx="10"/>
          </p:nvPr>
        </p:nvSpPr>
        <p:spPr/>
        <p:txBody>
          <a:bodyPr/>
          <a:lstStyle/>
          <a:p>
            <a:fld id="{238096EE-F22E-458F-84AA-59297DA978AD}" type="datetimeFigureOut">
              <a:rPr lang="pl-PL" smtClean="0"/>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238096EE-F22E-458F-84AA-59297DA978AD}" type="datetimeFigureOut">
              <a:rPr lang="pl-PL" smtClean="0"/>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096EE-F22E-458F-84AA-59297DA978AD}" type="datetimeFigureOut">
              <a:rPr lang="pl-PL" smtClean="0"/>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hasCustomPrompt="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Date Placeholder 4"/>
          <p:cNvSpPr>
            <a:spLocks noGrp="1"/>
          </p:cNvSpPr>
          <p:nvPr>
            <p:ph type="dt" sz="half" idx="10"/>
          </p:nvPr>
        </p:nvSpPr>
        <p:spPr/>
        <p:txBody>
          <a:bodyPr/>
          <a:lstStyle/>
          <a:p>
            <a:fld id="{238096EE-F22E-458F-84AA-59297DA978AD}" type="datetimeFigureOut">
              <a:rPr lang="pl-PL" smtClean="0"/>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hasCustomPrompt="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hasCustomPrompt="1"/>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Date Placeholder 4"/>
          <p:cNvSpPr>
            <a:spLocks noGrp="1"/>
          </p:cNvSpPr>
          <p:nvPr>
            <p:ph type="dt" sz="half" idx="10"/>
          </p:nvPr>
        </p:nvSpPr>
        <p:spPr/>
        <p:txBody>
          <a:bodyPr/>
          <a:lstStyle/>
          <a:p>
            <a:fld id="{238096EE-F22E-458F-84AA-59297DA978AD}" type="datetimeFigureOut">
              <a:rPr lang="pl-PL" smtClean="0"/>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E97BC287-B3C6-45AD-BF35-6E7D827DE988}" type="slidenum">
              <a:rPr lang="pl-PL" smtClean="0"/>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096EE-F22E-458F-84AA-59297DA978AD}" type="datetimeFigureOut">
              <a:rPr lang="pl-PL" smtClean="0"/>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7BC287-B3C6-45AD-BF35-6E7D827DE988}" type="slidenum">
              <a:rPr lang="pl-PL" smtClean="0"/>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 om de modelstijlen te bewerken</a:t>
            </a:r>
            <a:endParaRPr lang="nl-NL"/>
          </a:p>
          <a:p>
            <a:pPr lvl="1"/>
            <a:r>
              <a:rPr lang="nl-NL"/>
              <a:t>Tweede niveau</a:t>
            </a:r>
            <a:endParaRPr lang="nl-NL"/>
          </a:p>
          <a:p>
            <a:pPr lvl="2"/>
            <a:r>
              <a:rPr lang="nl-NL"/>
              <a:t>Derde niveau</a:t>
            </a:r>
            <a:endParaRPr lang="nl-NL"/>
          </a:p>
          <a:p>
            <a:pPr lvl="3"/>
            <a:r>
              <a:rPr lang="nl-NL"/>
              <a:t>Vierde niveau</a:t>
            </a:r>
            <a:endParaRPr lang="nl-NL"/>
          </a:p>
          <a:p>
            <a:pPr lvl="4"/>
            <a:r>
              <a:rPr lang="nl-NL"/>
              <a:t>Vijfde niveau</a:t>
            </a:r>
            <a:endParaRPr lang="nl-BE"/>
          </a:p>
        </p:txBody>
      </p:sp>
      <p:sp>
        <p:nvSpPr>
          <p:cNvPr id="4" name="Tijdelijke aanduiding voor datum 3"/>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359CFC-4593-401C-A809-6833FC207047}" type="datetimeFigureOut">
              <a:rPr lang="nl-BE" smtClean="0"/>
            </a:fld>
            <a:endParaRPr lang="nl-BE"/>
          </a:p>
        </p:txBody>
      </p:sp>
      <p:sp>
        <p:nvSpPr>
          <p:cNvPr id="5" name="Tijdelijke aanduiding voor voettekst 4"/>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4FF1E13-32EA-4BE9-B8B8-0A9A1F9C3C30}" type="slidenum">
              <a:rPr lang="nl-BE" smtClean="0"/>
            </a:fld>
            <a:endParaRPr lang="nl-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5.GIF"/></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34.GIF"/><Relationship Id="rId4" Type="http://schemas.openxmlformats.org/officeDocument/2006/relationships/image" Target="../media/image33.png"/><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image" Target="../media/image40.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1.xml"/></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8.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image" Target="../media/image52.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GIF"/><Relationship Id="rId1" Type="http://schemas.openxmlformats.org/officeDocument/2006/relationships/image" Target="../media/image59.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3.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chart" Target="../charts/char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557543"/>
            <a:ext cx="7772400" cy="2445026"/>
          </a:xfrm>
        </p:spPr>
        <p:txBody>
          <a:bodyPr>
            <a:noAutofit/>
          </a:bodyPr>
          <a:lstStyle/>
          <a:p>
            <a:r>
              <a:rPr lang="ru-RU" sz="4800" dirty="0">
                <a:effectLst/>
                <a:latin typeface="Times New Roman" panose="02020603050405020304" pitchFamily="18" charset="0"/>
                <a:ea typeface="Times New Roman" panose="02020603050405020304" pitchFamily="18" charset="0"/>
              </a:rPr>
              <a:t>Значення  профілактики алкоголізму та наркоманії в Польщі </a:t>
            </a:r>
            <a:endParaRPr lang="pl-PL" sz="4800" dirty="0"/>
          </a:p>
        </p:txBody>
      </p:sp>
      <p:sp>
        <p:nvSpPr>
          <p:cNvPr id="3" name="Podtytuł 2"/>
          <p:cNvSpPr>
            <a:spLocks noGrp="1"/>
          </p:cNvSpPr>
          <p:nvPr>
            <p:ph type="subTitle" idx="1"/>
          </p:nvPr>
        </p:nvSpPr>
        <p:spPr>
          <a:xfrm>
            <a:off x="1143000" y="4955242"/>
            <a:ext cx="6858000" cy="539679"/>
          </a:xfrm>
        </p:spPr>
        <p:txBody>
          <a:bodyPr/>
          <a:lstStyle/>
          <a:p>
            <a:r>
              <a:rPr lang="uk-UA" altLang="en-US" dirty="0"/>
              <a:t>Катажина Окуліч</a:t>
            </a:r>
            <a:r>
              <a:rPr lang="en-US" dirty="0"/>
              <a:t>–</a:t>
            </a:r>
            <a:r>
              <a:rPr lang="uk-UA" altLang="en-US" dirty="0"/>
              <a:t>Козарин</a:t>
            </a:r>
            <a:endParaRPr lang="pl-PL" dirty="0"/>
          </a:p>
        </p:txBody>
      </p:sp>
      <p:pic>
        <p:nvPicPr>
          <p:cNvPr id="10" name="Obraz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017054" y="5494921"/>
            <a:ext cx="4898136" cy="57912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55776" y="188640"/>
            <a:ext cx="3655318" cy="1008858"/>
          </a:xfrm>
        </p:spPr>
        <p:txBody>
          <a:bodyPr/>
          <a:lstStyle/>
          <a:p>
            <a:r>
              <a:rPr lang="az-Cyrl-AZ" b="1" dirty="0">
                <a:solidFill>
                  <a:srgbClr val="002060"/>
                </a:solidFill>
              </a:rPr>
              <a:t>Соціалізація</a:t>
            </a:r>
            <a:endParaRPr lang="et-EE" b="1" dirty="0">
              <a:solidFill>
                <a:srgbClr val="002060"/>
              </a:solidFill>
            </a:endParaRPr>
          </a:p>
        </p:txBody>
      </p:sp>
      <p:sp>
        <p:nvSpPr>
          <p:cNvPr id="7" name="Content Placeholder 6"/>
          <p:cNvSpPr>
            <a:spLocks noGrp="1"/>
          </p:cNvSpPr>
          <p:nvPr>
            <p:ph idx="1"/>
          </p:nvPr>
        </p:nvSpPr>
        <p:spPr>
          <a:xfrm>
            <a:off x="323528" y="1406769"/>
            <a:ext cx="4392488" cy="5158153"/>
          </a:xfrm>
        </p:spPr>
        <p:txBody>
          <a:bodyPr>
            <a:normAutofit/>
          </a:bodyPr>
          <a:lstStyle/>
          <a:p>
            <a:r>
              <a:rPr lang="ru-RU" sz="2800" dirty="0"/>
              <a:t>Соціалізація - це процес переда</a:t>
            </a:r>
            <a:r>
              <a:rPr lang="uk-UA" altLang="ru-RU" sz="2800" dirty="0"/>
              <a:t>чі</a:t>
            </a:r>
            <a:r>
              <a:rPr lang="ru-RU" sz="2800" dirty="0"/>
              <a:t> установок, норм, переконань та поведінки</a:t>
            </a:r>
            <a:endParaRPr lang="ru-RU" sz="2800" dirty="0"/>
          </a:p>
          <a:p>
            <a:r>
              <a:rPr lang="ru-RU" sz="2800" dirty="0"/>
              <a:t>Процес соціалізації особистості відбувається через взаємодію з багатьма людьми різного походження та</a:t>
            </a:r>
            <a:r>
              <a:rPr lang="uk-UA" altLang="ru-RU" sz="2800" dirty="0"/>
              <a:t> з різних</a:t>
            </a:r>
            <a:r>
              <a:rPr lang="ru-RU" sz="2800" dirty="0"/>
              <a:t> соціальних груп</a:t>
            </a:r>
            <a:endParaRPr lang="et-EE" sz="2800" dirty="0"/>
          </a:p>
        </p:txBody>
      </p:sp>
      <p:pic>
        <p:nvPicPr>
          <p:cNvPr id="3" name="Picture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39367" y="1844824"/>
            <a:ext cx="4321010" cy="381529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az 16"/>
          <p:cNvPicPr>
            <a:picLocks noChangeAspect="1"/>
          </p:cNvPicPr>
          <p:nvPr/>
        </p:nvPicPr>
        <p:blipFill>
          <a:blip r:embed="rId1"/>
          <a:stretch>
            <a:fillRect/>
          </a:stretch>
        </p:blipFill>
        <p:spPr>
          <a:xfrm>
            <a:off x="5455727" y="1352224"/>
            <a:ext cx="4126465" cy="2318549"/>
          </a:xfrm>
          <a:prstGeom prst="rect">
            <a:avLst/>
          </a:prstGeom>
        </p:spPr>
      </p:pic>
      <p:pic>
        <p:nvPicPr>
          <p:cNvPr id="15" name="Obraz 14"/>
          <p:cNvPicPr>
            <a:picLocks noChangeAspect="1"/>
          </p:cNvPicPr>
          <p:nvPr/>
        </p:nvPicPr>
        <p:blipFill>
          <a:blip r:embed="rId2"/>
          <a:stretch>
            <a:fillRect/>
          </a:stretch>
        </p:blipFill>
        <p:spPr>
          <a:xfrm>
            <a:off x="575216" y="935233"/>
            <a:ext cx="2649305" cy="2649305"/>
          </a:xfrm>
          <a:prstGeom prst="rect">
            <a:avLst/>
          </a:prstGeom>
        </p:spPr>
      </p:pic>
      <p:sp>
        <p:nvSpPr>
          <p:cNvPr id="2" name="Tytuł 1"/>
          <p:cNvSpPr>
            <a:spLocks noGrp="1"/>
          </p:cNvSpPr>
          <p:nvPr>
            <p:ph type="title"/>
          </p:nvPr>
        </p:nvSpPr>
        <p:spPr>
          <a:xfrm>
            <a:off x="372487" y="250880"/>
            <a:ext cx="8468138" cy="909466"/>
          </a:xfrm>
        </p:spPr>
        <p:txBody>
          <a:bodyPr>
            <a:normAutofit/>
          </a:bodyPr>
          <a:lstStyle/>
          <a:p>
            <a:r>
              <a:rPr lang="az-Cyrl-AZ" dirty="0"/>
              <a:t>Якість профілактичних програм</a:t>
            </a:r>
            <a:endParaRPr lang="pl-PL" dirty="0"/>
          </a:p>
        </p:txBody>
      </p:sp>
      <p:sp>
        <p:nvSpPr>
          <p:cNvPr id="4" name="Strzałka w lewo i prawo 3"/>
          <p:cNvSpPr/>
          <p:nvPr/>
        </p:nvSpPr>
        <p:spPr>
          <a:xfrm>
            <a:off x="89452" y="3359425"/>
            <a:ext cx="8925339" cy="1381539"/>
          </a:xfrm>
          <a:prstGeom prst="leftRightArrow">
            <a:avLst/>
          </a:prstGeom>
          <a:gradFill flip="none" rotWithShape="1">
            <a:gsLst>
              <a:gs pos="0">
                <a:srgbClr val="006600"/>
              </a:gs>
              <a:gs pos="21001">
                <a:srgbClr val="0819FB"/>
              </a:gs>
              <a:gs pos="35001">
                <a:srgbClr val="1A8D48"/>
              </a:gs>
              <a:gs pos="52000">
                <a:srgbClr val="FFFF00"/>
              </a:gs>
              <a:gs pos="73000">
                <a:srgbClr val="EE3F17"/>
              </a:gs>
              <a:gs pos="88000">
                <a:srgbClr val="E81766"/>
              </a:gs>
              <a:gs pos="100000">
                <a:srgbClr val="A603AB"/>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Aft>
                <a:spcPts val="0"/>
              </a:spcAft>
            </a:pPr>
            <a:r>
              <a:rPr lang="ru-RU" sz="2000" b="1" kern="1200" dirty="0">
                <a:solidFill>
                  <a:srgbClr val="FFFFFF"/>
                </a:solidFill>
                <a:effectLst/>
                <a:ea typeface="Times New Roman" panose="02020603050405020304" pitchFamily="18" charset="0"/>
                <a:cs typeface="Times New Roman" panose="02020603050405020304" pitchFamily="18" charset="0"/>
              </a:rPr>
              <a:t>ШКІДЛИВО </a:t>
            </a:r>
            <a:r>
              <a:rPr lang="pl-PL" sz="2000" b="1" kern="1200" dirty="0">
                <a:solidFill>
                  <a:srgbClr val="FFFFFF"/>
                </a:solidFill>
                <a:effectLst/>
                <a:ea typeface="Times New Roman" panose="02020603050405020304" pitchFamily="18" charset="0"/>
                <a:cs typeface="Times New Roman" panose="02020603050405020304" pitchFamily="18" charset="0"/>
              </a:rPr>
              <a:t>	   </a:t>
            </a:r>
            <a:r>
              <a:rPr lang="ru-RU" sz="2000" b="1" kern="1200" dirty="0">
                <a:solidFill>
                  <a:srgbClr val="FFFFFF"/>
                </a:solidFill>
                <a:effectLst/>
                <a:ea typeface="Times New Roman" panose="02020603050405020304" pitchFamily="18" charset="0"/>
                <a:cs typeface="Times New Roman" panose="02020603050405020304" pitchFamily="18" charset="0"/>
              </a:rPr>
              <a:t>БЕЗ ЕФЕКТІВ </a:t>
            </a:r>
            <a:r>
              <a:rPr lang="pl-PL" sz="2000" b="1" kern="1200" dirty="0">
                <a:solidFill>
                  <a:srgbClr val="FFFFFF"/>
                </a:solidFill>
                <a:effectLst/>
                <a:ea typeface="Times New Roman" panose="02020603050405020304" pitchFamily="18" charset="0"/>
                <a:cs typeface="Times New Roman" panose="02020603050405020304" pitchFamily="18" charset="0"/>
              </a:rPr>
              <a:t>	</a:t>
            </a:r>
            <a:r>
              <a:rPr lang="ru-RU" sz="2000" b="1" kern="1200" dirty="0">
                <a:solidFill>
                  <a:schemeClr val="tx1">
                    <a:lumMod val="50000"/>
                    <a:lumOff val="50000"/>
                  </a:schemeClr>
                </a:solidFill>
                <a:effectLst/>
                <a:ea typeface="Times New Roman" panose="02020603050405020304" pitchFamily="18" charset="0"/>
                <a:cs typeface="Times New Roman" panose="02020603050405020304" pitchFamily="18" charset="0"/>
              </a:rPr>
              <a:t>НЕВІДОМ</a:t>
            </a:r>
            <a:r>
              <a:rPr lang="uk-UA" altLang="ru-RU" sz="2000" b="1" kern="1200" dirty="0">
                <a:solidFill>
                  <a:schemeClr val="tx1">
                    <a:lumMod val="50000"/>
                    <a:lumOff val="50000"/>
                  </a:schemeClr>
                </a:solidFill>
                <a:effectLst/>
                <a:ea typeface="Times New Roman" panose="02020603050405020304" pitchFamily="18" charset="0"/>
                <a:cs typeface="Times New Roman" panose="02020603050405020304" pitchFamily="18" charset="0"/>
              </a:rPr>
              <a:t>О</a:t>
            </a:r>
            <a:r>
              <a:rPr lang="ru-RU" sz="2000" b="1" kern="1200" dirty="0">
                <a:solidFill>
                  <a:schemeClr val="tx1">
                    <a:lumMod val="50000"/>
                    <a:lumOff val="50000"/>
                  </a:schemeClr>
                </a:solidFill>
                <a:effectLst/>
                <a:ea typeface="Times New Roman" panose="02020603050405020304" pitchFamily="18" charset="0"/>
                <a:cs typeface="Times New Roman" panose="02020603050405020304" pitchFamily="18" charset="0"/>
              </a:rPr>
              <a:t> </a:t>
            </a:r>
            <a:r>
              <a:rPr lang="pl-PL" sz="2000" b="1" kern="1200" dirty="0">
                <a:solidFill>
                  <a:schemeClr val="tx1">
                    <a:lumMod val="50000"/>
                    <a:lumOff val="50000"/>
                  </a:schemeClr>
                </a:solidFill>
                <a:effectLst/>
                <a:ea typeface="Times New Roman" panose="02020603050405020304" pitchFamily="18" charset="0"/>
                <a:cs typeface="Times New Roman" panose="02020603050405020304" pitchFamily="18" charset="0"/>
              </a:rPr>
              <a:t>	 </a:t>
            </a:r>
            <a:r>
              <a:rPr lang="ru-RU" sz="2000" b="1" kern="1200" dirty="0">
                <a:solidFill>
                  <a:srgbClr val="FFFFFF"/>
                </a:solidFill>
                <a:effectLst/>
                <a:ea typeface="Times New Roman" panose="02020603050405020304" pitchFamily="18" charset="0"/>
                <a:cs typeface="Times New Roman" panose="02020603050405020304" pitchFamily="18" charset="0"/>
              </a:rPr>
              <a:t>ОБ</a:t>
            </a:r>
            <a:r>
              <a:rPr lang="uk-UA" altLang="ru-RU" sz="2000" b="1" kern="1200" dirty="0">
                <a:solidFill>
                  <a:srgbClr val="FFFFFF"/>
                </a:solidFill>
                <a:effectLst/>
                <a:ea typeface="Times New Roman" panose="02020603050405020304" pitchFamily="18" charset="0"/>
                <a:cs typeface="Times New Roman" panose="02020603050405020304" pitchFamily="18" charset="0"/>
              </a:rPr>
              <a:t>НАДІЙЛИВО</a:t>
            </a:r>
            <a:r>
              <a:rPr lang="ru-RU" sz="2000" b="1" kern="1200" dirty="0">
                <a:solidFill>
                  <a:srgbClr val="FFFFFF"/>
                </a:solidFill>
                <a:effectLst/>
                <a:ea typeface="Times New Roman" panose="02020603050405020304" pitchFamily="18" charset="0"/>
                <a:cs typeface="Times New Roman" panose="02020603050405020304" pitchFamily="18" charset="0"/>
              </a:rPr>
              <a:t> </a:t>
            </a:r>
            <a:r>
              <a:rPr lang="pl-PL" sz="2000" b="1" kern="1200" dirty="0">
                <a:solidFill>
                  <a:srgbClr val="FFFFFF"/>
                </a:solidFill>
                <a:effectLst/>
                <a:ea typeface="Times New Roman" panose="02020603050405020304" pitchFamily="18" charset="0"/>
                <a:cs typeface="Times New Roman" panose="02020603050405020304" pitchFamily="18" charset="0"/>
              </a:rPr>
              <a:t>	</a:t>
            </a:r>
            <a:r>
              <a:rPr lang="ru-RU" sz="2000" b="1" kern="1200" dirty="0">
                <a:solidFill>
                  <a:srgbClr val="FFFFFF"/>
                </a:solidFill>
                <a:effectLst/>
                <a:ea typeface="Times New Roman" panose="02020603050405020304" pitchFamily="18" charset="0"/>
                <a:cs typeface="Times New Roman" panose="02020603050405020304" pitchFamily="18" charset="0"/>
              </a:rPr>
              <a:t>ЕФЕКТИВН</a:t>
            </a:r>
            <a:r>
              <a:rPr lang="uk-UA" altLang="ru-RU" sz="2000" b="1" kern="1200" dirty="0">
                <a:solidFill>
                  <a:srgbClr val="FFFFFF"/>
                </a:solidFill>
                <a:effectLst/>
                <a:ea typeface="Times New Roman" panose="02020603050405020304" pitchFamily="18" charset="0"/>
                <a:cs typeface="Times New Roman" panose="02020603050405020304" pitchFamily="18" charset="0"/>
              </a:rPr>
              <a:t>О</a:t>
            </a:r>
            <a:endParaRPr lang="uk-UA" altLang="ru-RU" sz="2000" b="1" kern="1200" dirty="0">
              <a:solidFill>
                <a:srgbClr val="FFFF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6" name="Obraz 15"/>
          <p:cNvPicPr>
            <a:picLocks noChangeAspect="1"/>
          </p:cNvPicPr>
          <p:nvPr/>
        </p:nvPicPr>
        <p:blipFill>
          <a:blip r:embed="rId3"/>
          <a:stretch>
            <a:fillRect/>
          </a:stretch>
        </p:blipFill>
        <p:spPr>
          <a:xfrm>
            <a:off x="3396647" y="4499198"/>
            <a:ext cx="2218106" cy="221810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nvGraphicFramePr>
        <p:xfrm>
          <a:off x="86628" y="28878"/>
          <a:ext cx="8980170" cy="6938645"/>
        </p:xfrm>
        <a:graphic>
          <a:graphicData uri="http://schemas.openxmlformats.org/drawingml/2006/table">
            <a:tbl>
              <a:tblPr>
                <a:tableStyleId>{2D5ABB26-0587-4C30-8999-92F81FD0307C}</a:tableStyleId>
              </a:tblPr>
              <a:tblGrid>
                <a:gridCol w="372110"/>
                <a:gridCol w="1925774"/>
                <a:gridCol w="1367667"/>
                <a:gridCol w="1570950"/>
                <a:gridCol w="243756"/>
                <a:gridCol w="1065530"/>
                <a:gridCol w="1404049"/>
                <a:gridCol w="1030534"/>
              </a:tblGrid>
              <a:tr h="622485">
                <a:tc>
                  <a:txBody>
                    <a:bodyPr/>
                    <a:lstStyle/>
                    <a:p>
                      <a:endParaRPr lang="pl-PL" dirty="0"/>
                    </a:p>
                  </a:txBody>
                  <a:tcPr>
                    <a:lnB w="12700" cap="flat" cmpd="sng" algn="ctr">
                      <a:solidFill>
                        <a:schemeClr val="tx1"/>
                      </a:solidFill>
                      <a:prstDash val="dash"/>
                      <a:round/>
                      <a:headEnd type="none" w="med" len="med"/>
                      <a:tailEnd type="none" w="med" len="med"/>
                    </a:lnB>
                    <a:solidFill>
                      <a:schemeClr val="bg1"/>
                    </a:solidFill>
                  </a:tcPr>
                </a:tc>
                <a:tc>
                  <a:txBody>
                    <a:bodyPr/>
                    <a:lstStyle/>
                    <a:p>
                      <a:pPr marL="0" indent="0"/>
                      <a:r>
                        <a:rPr lang="uk-UA" altLang="pl-PL" sz="1200" b="1" dirty="0"/>
                        <a:t>Пренатальний і постнатальний період</a:t>
                      </a:r>
                      <a:endParaRPr lang="uk-UA" altLang="pl-PL" sz="1200" b="1" dirty="0"/>
                    </a:p>
                  </a:txBody>
                  <a:tcPr anchor="ctr">
                    <a:lnB w="57150" cap="flat" cmpd="sng" algn="ctr">
                      <a:solidFill>
                        <a:srgbClr val="FFC000"/>
                      </a:solidFill>
                      <a:prstDash val="solid"/>
                      <a:round/>
                      <a:headEnd type="none" w="med" len="med"/>
                      <a:tailEnd type="none" w="med" len="med"/>
                    </a:lnB>
                    <a:solidFill>
                      <a:schemeClr val="bg1">
                        <a:lumMod val="85000"/>
                      </a:schemeClr>
                    </a:solidFill>
                  </a:tcPr>
                </a:tc>
                <a:tc>
                  <a:txBody>
                    <a:bodyPr/>
                    <a:lstStyle/>
                    <a:p>
                      <a:r>
                        <a:rPr lang="uk-UA" altLang="pl-PL" sz="1200" b="1" dirty="0"/>
                        <a:t>Дошкільний вік</a:t>
                      </a:r>
                      <a:endParaRPr lang="uk-UA" altLang="pl-PL" sz="1200" b="1" dirty="0"/>
                    </a:p>
                  </a:txBody>
                  <a:tcPr>
                    <a:lnB w="12700" cap="flat" cmpd="sng" algn="ctr">
                      <a:solidFill>
                        <a:schemeClr val="tx1"/>
                      </a:solidFill>
                      <a:prstDash val="dash"/>
                      <a:round/>
                      <a:headEnd type="none" w="med" len="med"/>
                      <a:tailEnd type="none" w="med" len="med"/>
                    </a:lnB>
                    <a:solidFill>
                      <a:schemeClr val="bg1"/>
                    </a:solidFill>
                  </a:tcPr>
                </a:tc>
                <a:tc gridSpan="2">
                  <a:txBody>
                    <a:bodyPr/>
                    <a:lstStyle/>
                    <a:p>
                      <a:r>
                        <a:rPr lang="uk-UA" altLang="pl-PL" sz="1200" b="1" dirty="0"/>
                        <a:t>Молодший шкільний вік</a:t>
                      </a:r>
                      <a:endParaRPr lang="uk-UA" altLang="pl-PL" sz="1200" b="1" dirty="0"/>
                    </a:p>
                  </a:txBody>
                  <a:tcPr>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hMerge="1">
                  <a:tcPr>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r>
                        <a:rPr lang="uk-UA" altLang="pl-PL" sz="1200" b="1" dirty="0"/>
                        <a:t>Ранній підлітковий вік</a:t>
                      </a:r>
                      <a:endParaRPr lang="uk-UA" altLang="pl-PL" sz="1200" b="1" dirty="0"/>
                    </a:p>
                  </a:txBody>
                  <a:tcPr>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r>
                        <a:rPr lang="uk-UA" altLang="pl-PL" sz="1200" b="1" dirty="0"/>
                        <a:t>Підлітковий вік</a:t>
                      </a:r>
                      <a:endParaRPr lang="uk-UA" altLang="pl-PL" sz="1200" b="1" dirty="0"/>
                    </a:p>
                  </a:txBody>
                  <a:tcPr>
                    <a:lnB w="12700" cap="flat" cmpd="sng" algn="ctr">
                      <a:solidFill>
                        <a:schemeClr val="tx1"/>
                      </a:solidFill>
                      <a:prstDash val="dash"/>
                      <a:round/>
                      <a:headEnd type="none" w="med" len="med"/>
                      <a:tailEnd type="none" w="med" len="med"/>
                    </a:lnB>
                    <a:solidFill>
                      <a:schemeClr val="bg1">
                        <a:lumMod val="85000"/>
                      </a:schemeClr>
                    </a:solidFill>
                  </a:tcPr>
                </a:tc>
                <a:tc>
                  <a:txBody>
                    <a:bodyPr/>
                    <a:lstStyle/>
                    <a:p>
                      <a:r>
                        <a:rPr lang="uk-UA" altLang="pl-PL" sz="1200" b="1" dirty="0"/>
                        <a:t>Дорослі</a:t>
                      </a:r>
                      <a:r>
                        <a:rPr lang="pl-PL" sz="1200" b="1" dirty="0"/>
                        <a:t> </a:t>
                      </a:r>
                      <a:endParaRPr lang="pl-PL" sz="1200" b="1" dirty="0"/>
                    </a:p>
                  </a:txBody>
                  <a:tcPr>
                    <a:lnB w="12700" cap="flat" cmpd="sng" algn="ctr">
                      <a:solidFill>
                        <a:schemeClr val="tx1"/>
                      </a:solidFill>
                      <a:prstDash val="dash"/>
                      <a:round/>
                      <a:headEnd type="none" w="med" len="med"/>
                      <a:tailEnd type="none" w="med" len="med"/>
                    </a:lnB>
                    <a:solidFill>
                      <a:schemeClr val="bg1"/>
                    </a:solidFill>
                  </a:tcPr>
                </a:tc>
              </a:tr>
              <a:tr h="717302">
                <a:tc rowSpan="2">
                  <a:txBody>
                    <a:bodyPr/>
                    <a:lstStyle/>
                    <a:p>
                      <a:r>
                        <a:rPr lang="uk-UA" altLang="pl-PL" sz="1200" b="1" dirty="0"/>
                        <a:t>Сім</a:t>
                      </a:r>
                      <a:r>
                        <a:rPr lang="pl-PL" altLang="pl-PL" sz="1200" b="1" dirty="0"/>
                        <a:t>’</a:t>
                      </a:r>
                      <a:r>
                        <a:rPr lang="uk-UA" altLang="pl-PL" sz="1200" b="1" dirty="0"/>
                        <a:t>я</a:t>
                      </a:r>
                      <a:r>
                        <a:rPr lang="pl-PL" sz="1200" b="1" dirty="0"/>
                        <a:t> </a:t>
                      </a:r>
                      <a:endParaRPr lang="pl-PL" sz="1200" b="1" dirty="0"/>
                    </a:p>
                  </a:txBody>
                  <a:tcPr vert="vert270">
                    <a:lnR w="57150" cap="flat" cmpd="sng" algn="ctr">
                      <a:solidFill>
                        <a:srgbClr val="FFC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r>
                        <a:rPr lang="uk-UA" altLang="pl-PL" sz="1200" dirty="0"/>
                        <a:t>Візити акушерки (медсестри)</a:t>
                      </a:r>
                      <a:r>
                        <a:rPr lang="pl-PL" sz="1200" dirty="0"/>
                        <a:t>/ </a:t>
                      </a:r>
                      <a:r>
                        <a:rPr lang="uk-UA" altLang="pl-PL" sz="1200" dirty="0"/>
                        <a:t>соціального працівника</a:t>
                      </a:r>
                      <a:r>
                        <a:rPr lang="pl-PL" sz="1200" dirty="0"/>
                        <a:t> **</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lumMod val="85000"/>
                      </a:schemeClr>
                    </a:solidFill>
                  </a:tcPr>
                </a:tc>
                <a:tc>
                  <a:txBody>
                    <a:bodyPr/>
                    <a:lstStyle/>
                    <a:p>
                      <a:pPr algn="ct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12700" cap="flat" cmpd="sng" algn="ctr">
                      <a:solidFill>
                        <a:schemeClr val="tx1"/>
                      </a:solidFill>
                      <a:prstDash val="dash"/>
                      <a:round/>
                      <a:headEnd type="none" w="med" len="med"/>
                      <a:tailEnd type="none" w="med" len="med"/>
                    </a:lnT>
                    <a:solidFill>
                      <a:schemeClr val="bg1"/>
                    </a:solidFill>
                  </a:tcPr>
                </a:tc>
                <a:tc gridSpan="3">
                  <a:txBody>
                    <a:bodyPr/>
                    <a:lstStyle/>
                    <a:p>
                      <a:pPr algn="ctr"/>
                      <a:r>
                        <a:rPr lang="uk-UA" altLang="pl-PL" sz="1200" dirty="0"/>
                        <a:t>Розвиток виховних умінь і навичок</a:t>
                      </a:r>
                      <a:r>
                        <a:rPr lang="pl-PL" sz="1200" dirty="0"/>
                        <a:t> ****</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solidFill>
                      <a:schemeClr val="bg1"/>
                    </a:solidFill>
                  </a:tcPr>
                </a:tc>
                <a:tc hMerge="1">
                  <a:tcPr/>
                </a:tc>
                <a:tc>
                  <a:txBody>
                    <a:bodyPr/>
                    <a:lstStyle/>
                    <a:p>
                      <a:pPr algn="ctr"/>
                      <a:endParaRPr lang="pl-PL" sz="1200" dirty="0"/>
                    </a:p>
                  </a:txBody>
                  <a:tcPr>
                    <a:lnL w="57150" cap="flat" cmpd="sng" algn="ctr">
                      <a:solidFill>
                        <a:srgbClr val="FFC000"/>
                      </a:solidFill>
                      <a:prstDash val="solid"/>
                      <a:round/>
                      <a:headEnd type="none" w="med" len="med"/>
                      <a:tailEnd type="none" w="med" len="med"/>
                    </a:lnL>
                    <a:lnT w="12700" cap="flat" cmpd="sng" algn="ctr">
                      <a:solidFill>
                        <a:schemeClr val="tx1"/>
                      </a:solidFill>
                      <a:prstDash val="dash"/>
                      <a:round/>
                      <a:headEnd type="none" w="med" len="med"/>
                      <a:tailEnd type="none" w="med" len="med"/>
                    </a:lnT>
                    <a:solidFill>
                      <a:schemeClr val="bg1">
                        <a:lumMod val="85000"/>
                      </a:schemeClr>
                    </a:solidFill>
                  </a:tcPr>
                </a:tc>
                <a:tc>
                  <a:txBody>
                    <a:bodyPr/>
                    <a:lstStyle/>
                    <a:p>
                      <a:endParaRPr lang="pl-PL" sz="1200" dirty="0"/>
                    </a:p>
                  </a:txBody>
                  <a:tcPr>
                    <a:lnT w="12700" cap="flat" cmpd="sng" algn="ctr">
                      <a:solidFill>
                        <a:schemeClr val="tx1"/>
                      </a:solidFill>
                      <a:prstDash val="dash"/>
                      <a:round/>
                      <a:headEnd type="none" w="med" len="med"/>
                      <a:tailEnd type="none" w="med" len="med"/>
                    </a:lnT>
                    <a:solidFill>
                      <a:schemeClr val="bg1"/>
                    </a:solidFill>
                  </a:tcPr>
                </a:tc>
              </a:tr>
              <a:tr h="516756">
                <a:tc vMerge="1">
                  <a:tcPr/>
                </a:tc>
                <a:tc>
                  <a:txBody>
                    <a:bodyPr/>
                    <a:lstStyle/>
                    <a:p>
                      <a:pPr algn="ctr"/>
                      <a:r>
                        <a:rPr lang="uk-UA" altLang="pl-PL" sz="1200" baseline="0" dirty="0"/>
                        <a:t>Робота з вагітними </a:t>
                      </a:r>
                      <a:endParaRPr lang="uk-UA" altLang="pl-PL" sz="1200" baseline="0" dirty="0"/>
                    </a:p>
                    <a:p>
                      <a:pPr algn="ctr"/>
                      <a:r>
                        <a:rPr lang="uk-UA" altLang="pl-PL" sz="1200" baseline="0" dirty="0"/>
                        <a:t>із залежністю</a:t>
                      </a:r>
                      <a:r>
                        <a:rPr lang="pl-PL" sz="1200" baseline="0" dirty="0"/>
                        <a:t>  *</a:t>
                      </a:r>
                      <a:endParaRPr lang="pl-PL" sz="1200" baseline="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lumMod val="85000"/>
                      </a:schemeClr>
                    </a:solidFill>
                  </a:tcPr>
                </a:tc>
                <a:tc>
                  <a:txBody>
                    <a:bodyPr/>
                    <a:lstStyle/>
                    <a:p>
                      <a:pPr algn="ctr"/>
                      <a:endParaRPr lang="pl-PL" sz="1200"/>
                    </a:p>
                  </a:txBody>
                  <a:tcPr>
                    <a:lnL w="57150" cap="flat" cmpd="sng" algn="ctr">
                      <a:solidFill>
                        <a:srgbClr val="FFC000"/>
                      </a:solidFill>
                      <a:prstDash val="solid"/>
                      <a:round/>
                      <a:headEnd type="none" w="med" len="med"/>
                      <a:tailEnd type="none" w="med" len="med"/>
                    </a:lnL>
                    <a:lnB w="57150" cap="flat" cmpd="sng" algn="ctr">
                      <a:solidFill>
                        <a:srgbClr val="FFC000"/>
                      </a:solidFill>
                      <a:prstDash val="solid"/>
                      <a:round/>
                      <a:headEnd type="none" w="med" len="med"/>
                      <a:tailEnd type="none" w="med" len="med"/>
                    </a:lnB>
                    <a:solidFill>
                      <a:schemeClr val="bg1"/>
                    </a:solidFill>
                  </a:tcPr>
                </a:tc>
                <a:tc gridSpan="2">
                  <a:txBody>
                    <a:bodyPr/>
                    <a:lstStyle/>
                    <a:p>
                      <a:pPr algn="ctr"/>
                      <a:endParaRPr lang="pl-PL" sz="1200" dirty="0"/>
                    </a:p>
                  </a:txBody>
                  <a:tcP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hMerge="1">
                  <a:tcP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gn="ctr"/>
                      <a:endParaRPr lang="pl-PL" sz="1200" dirty="0"/>
                    </a:p>
                  </a:txBody>
                  <a:tcP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gn="ctr"/>
                      <a:endParaRPr lang="pl-PL" sz="1200" dirty="0"/>
                    </a:p>
                  </a:txBody>
                  <a:tcPr>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a:txBody>
                    <a:bodyPr/>
                    <a:lstStyle/>
                    <a:p>
                      <a:endParaRPr lang="pl-PL" sz="1200"/>
                    </a:p>
                  </a:txBody>
                  <a:tcPr>
                    <a:lnB w="12700" cap="flat" cmpd="sng" algn="ctr">
                      <a:solidFill>
                        <a:schemeClr val="tx1"/>
                      </a:solidFill>
                      <a:prstDash val="dash"/>
                      <a:round/>
                      <a:headEnd type="none" w="med" len="med"/>
                      <a:tailEnd type="none" w="med" len="med"/>
                    </a:lnB>
                    <a:solidFill>
                      <a:schemeClr val="bg1"/>
                    </a:solidFill>
                  </a:tcPr>
                </a:tc>
              </a:tr>
              <a:tr h="717302">
                <a:tc rowSpan="3">
                  <a:txBody>
                    <a:bodyPr/>
                    <a:lstStyle/>
                    <a:p>
                      <a:r>
                        <a:rPr lang="uk-UA" altLang="pl-PL" sz="1200" b="1" dirty="0"/>
                        <a:t>Школа</a:t>
                      </a:r>
                      <a:r>
                        <a:rPr lang="pl-PL" sz="1200" b="1" dirty="0"/>
                        <a:t> </a:t>
                      </a:r>
                      <a:endParaRPr lang="pl-PL" sz="1200" b="1" dirty="0"/>
                    </a:p>
                  </a:txBody>
                  <a:tcPr vert="vert27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endParaRPr lang="pl-PL" sz="1200" dirty="0"/>
                    </a:p>
                  </a:txBody>
                  <a:tcPr>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solidFill>
                      <a:schemeClr val="bg1">
                        <a:lumMod val="85000"/>
                      </a:schemeClr>
                    </a:solidFill>
                  </a:tcPr>
                </a:tc>
                <a:tc>
                  <a:txBody>
                    <a:bodyPr/>
                    <a:lstStyle/>
                    <a:p>
                      <a:pPr algn="ctr"/>
                      <a:r>
                        <a:rPr lang="uk-UA" altLang="pl-PL" sz="1200" dirty="0"/>
                        <a:t>Початкова освіта</a:t>
                      </a:r>
                      <a:r>
                        <a:rPr lang="pl-PL" sz="1200" dirty="0"/>
                        <a:t>  ****</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solidFill>
                  </a:tcPr>
                </a:tc>
                <a:tc gridSpan="2">
                  <a:txBody>
                    <a:bodyPr/>
                    <a:lstStyle/>
                    <a:p>
                      <a:pPr algn="ctr"/>
                      <a:r>
                        <a:rPr lang="uk-UA" altLang="pl-PL" sz="1200" dirty="0"/>
                        <a:t>Життєві вміння й навички</a:t>
                      </a:r>
                      <a:r>
                        <a:rPr lang="pl-PL" sz="1200" dirty="0"/>
                        <a:t>***</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hMerge="1">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gridSpan="2">
                  <a:txBody>
                    <a:bodyPr/>
                    <a:lstStyle/>
                    <a:p>
                      <a:pPr marL="0" marR="0" indent="0" algn="ctr" defTabSz="685800" rtl="0" eaLnBrk="1" fontAlgn="auto" latinLnBrk="0" hangingPunct="1">
                        <a:lnSpc>
                          <a:spcPct val="100000"/>
                        </a:lnSpc>
                        <a:spcBef>
                          <a:spcPts val="0"/>
                        </a:spcBef>
                        <a:spcAft>
                          <a:spcPts val="0"/>
                        </a:spcAft>
                        <a:buClrTx/>
                        <a:buSzTx/>
                        <a:buFontTx/>
                        <a:buNone/>
                        <a:defRPr/>
                      </a:pPr>
                      <a:r>
                        <a:rPr lang="uk-UA" altLang="pl-PL" sz="1200" dirty="0"/>
                        <a:t>Індивідуальні і соціальні вміння й навички</a:t>
                      </a:r>
                      <a:r>
                        <a:rPr lang="pl-PL" sz="1200" dirty="0"/>
                        <a:t>; </a:t>
                      </a:r>
                      <a:r>
                        <a:rPr lang="uk-UA" altLang="pl-PL" sz="1200" dirty="0"/>
                        <a:t>соціальний вплив</a:t>
                      </a:r>
                      <a:r>
                        <a:rPr lang="pl-PL" sz="1200" dirty="0"/>
                        <a:t>  ***</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solidFill>
                      <a:schemeClr val="bg1">
                        <a:lumMod val="85000"/>
                      </a:schemeClr>
                    </a:solidFill>
                  </a:tcPr>
                </a:tc>
                <a:tc>
                  <a:txBody>
                    <a:bodyPr/>
                    <a:lstStyle/>
                    <a:p>
                      <a:endParaRPr lang="pl-PL" sz="1200" dirty="0"/>
                    </a:p>
                  </a:txBody>
                  <a:tcPr>
                    <a:lnL w="57150" cap="flat" cmpd="sng" algn="ctr">
                      <a:solidFill>
                        <a:srgbClr val="FFC000"/>
                      </a:solidFill>
                      <a:prstDash val="solid"/>
                      <a:round/>
                      <a:headEnd type="none" w="med" len="med"/>
                      <a:tailEnd type="none" w="med" len="med"/>
                    </a:lnL>
                    <a:lnT w="12700" cap="flat" cmpd="sng" algn="ctr">
                      <a:solidFill>
                        <a:schemeClr val="tx1"/>
                      </a:solidFill>
                      <a:prstDash val="dash"/>
                      <a:round/>
                      <a:headEnd type="none" w="med" len="med"/>
                      <a:tailEnd type="none" w="med" len="med"/>
                    </a:lnT>
                    <a:solidFill>
                      <a:schemeClr val="bg1"/>
                    </a:solidFill>
                  </a:tcPr>
                </a:tc>
              </a:tr>
              <a:tr h="595028">
                <a:tc vMerge="1">
                  <a:tcPr>
                    <a:solidFill>
                      <a:schemeClr val="bg1"/>
                    </a:solidFill>
                  </a:tcPr>
                </a:tc>
                <a:tc>
                  <a:txBody>
                    <a:bodyPr/>
                    <a:lstStyle/>
                    <a:p>
                      <a:pPr algn="ctr"/>
                      <a:endParaRPr lang="pl-PL" sz="1200" dirty="0"/>
                    </a:p>
                  </a:txBody>
                  <a:tcPr>
                    <a:solidFill>
                      <a:schemeClr val="bg1">
                        <a:lumMod val="85000"/>
                      </a:schemeClr>
                    </a:solidFill>
                  </a:tcPr>
                </a:tc>
                <a:tc>
                  <a:txBody>
                    <a:bodyPr/>
                    <a:lstStyle/>
                    <a:p>
                      <a:pPr algn="ctr"/>
                      <a:endParaRPr lang="pl-PL" sz="1200" dirty="0"/>
                    </a:p>
                  </a:txBody>
                  <a:tcPr>
                    <a:lnR w="57150" cap="flat" cmpd="sng" algn="ctr">
                      <a:solidFill>
                        <a:schemeClr val="accent6">
                          <a:lumMod val="60000"/>
                          <a:lumOff val="40000"/>
                        </a:schemeClr>
                      </a:solidFill>
                      <a:prstDash val="solid"/>
                      <a:round/>
                      <a:headEnd type="none" w="med" len="med"/>
                      <a:tailEnd type="none" w="med" len="med"/>
                    </a:lnR>
                    <a:lnT w="57150" cap="flat" cmpd="sng" algn="ctr">
                      <a:solidFill>
                        <a:srgbClr val="FFC000"/>
                      </a:solidFill>
                      <a:prstDash val="solid"/>
                      <a:round/>
                      <a:headEnd type="none" w="med" len="med"/>
                      <a:tailEnd type="none" w="med" len="med"/>
                    </a:lnT>
                    <a:solidFill>
                      <a:schemeClr val="bg1"/>
                    </a:solidFill>
                  </a:tcPr>
                </a:tc>
                <a:tc gridSpan="2">
                  <a:txBody>
                    <a:bodyPr/>
                    <a:lstStyle/>
                    <a:p>
                      <a:pPr algn="ctr"/>
                      <a:r>
                        <a:rPr lang="uk-UA" altLang="pl-PL" sz="1200" dirty="0"/>
                        <a:t>Управління класом</a:t>
                      </a:r>
                      <a:r>
                        <a:rPr lang="pl-PL" sz="1200" dirty="0"/>
                        <a:t> ***</a:t>
                      </a:r>
                      <a:endParaRPr lang="pl-PL" sz="1200" dirty="0"/>
                    </a:p>
                  </a:txBody>
                  <a:tcPr>
                    <a:lnL w="57150" cap="flat" cmpd="sng" algn="ctr">
                      <a:solidFill>
                        <a:schemeClr val="accent6">
                          <a:lumMod val="60000"/>
                          <a:lumOff val="40000"/>
                        </a:schemeClr>
                      </a:solidFill>
                      <a:prstDash val="solid"/>
                      <a:round/>
                      <a:headEnd type="none" w="med" len="med"/>
                      <a:tailEnd type="none" w="med" len="med"/>
                    </a:lnL>
                    <a:lnR w="57150" cap="flat" cmpd="sng" algn="ctr">
                      <a:solidFill>
                        <a:schemeClr val="accent6">
                          <a:lumMod val="60000"/>
                          <a:lumOff val="40000"/>
                        </a:schemeClr>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lumMod val="85000"/>
                      </a:schemeClr>
                    </a:solidFill>
                  </a:tcPr>
                </a:tc>
                <a:tc hMerge="1">
                  <a:tcPr>
                    <a:lnL w="57150" cap="flat" cmpd="sng" algn="ctr">
                      <a:solidFill>
                        <a:schemeClr val="accent6">
                          <a:lumMod val="60000"/>
                          <a:lumOff val="40000"/>
                        </a:schemeClr>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gn="ctr"/>
                      <a:endParaRPr lang="pl-PL" sz="1200" dirty="0"/>
                    </a:p>
                  </a:txBody>
                  <a:tcPr>
                    <a:lnL w="57150" cap="flat" cmpd="sng" algn="ctr">
                      <a:solidFill>
                        <a:schemeClr val="accent6">
                          <a:lumMod val="60000"/>
                          <a:lumOff val="40000"/>
                        </a:schemeClr>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a:txBody>
                    <a:bodyPr/>
                    <a:lstStyle/>
                    <a:p>
                      <a:pPr algn="ctr"/>
                      <a:r>
                        <a:rPr lang="uk-UA" altLang="pl-PL" sz="1200" dirty="0"/>
                        <a:t>Робота з особами з групи ризику</a:t>
                      </a:r>
                      <a:r>
                        <a:rPr lang="pl-PL" sz="1200" dirty="0"/>
                        <a:t> **</a:t>
                      </a:r>
                      <a:endParaRPr lang="pl-PL" sz="1200" dirty="0"/>
                    </a:p>
                  </a:txBody>
                  <a:tcPr>
                    <a:lnL w="57150" cap="flat" cmpd="sng" algn="ctr">
                      <a:solidFill>
                        <a:srgbClr val="FF0000"/>
                      </a:solidFill>
                      <a:prstDash val="solid"/>
                      <a:round/>
                      <a:headEnd type="none" w="med" len="med"/>
                      <a:tailEnd type="none" w="med" len="med"/>
                    </a:lnL>
                    <a:lnR w="57150" cap="flat" cmpd="sng" algn="ctr">
                      <a:solidFill>
                        <a:srgbClr val="FF0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a:txBody>
                    <a:bodyPr/>
                    <a:lstStyle/>
                    <a:p>
                      <a:endParaRPr lang="pl-PL" sz="1200" dirty="0"/>
                    </a:p>
                  </a:txBody>
                  <a:tcPr>
                    <a:lnL w="57150" cap="flat" cmpd="sng" algn="ctr">
                      <a:solidFill>
                        <a:srgbClr val="FF0000"/>
                      </a:solidFill>
                      <a:prstDash val="solid"/>
                      <a:round/>
                      <a:headEnd type="none" w="med" len="med"/>
                      <a:tailEnd type="none" w="med" len="med"/>
                    </a:lnL>
                    <a:lnB w="57150" cap="flat" cmpd="sng" algn="ctr">
                      <a:solidFill>
                        <a:schemeClr val="accent6">
                          <a:lumMod val="60000"/>
                          <a:lumOff val="40000"/>
                        </a:schemeClr>
                      </a:solidFill>
                      <a:prstDash val="solid"/>
                      <a:round/>
                      <a:headEnd type="none" w="med" len="med"/>
                      <a:tailEnd type="none" w="med" len="med"/>
                    </a:lnB>
                    <a:solidFill>
                      <a:schemeClr val="bg1"/>
                    </a:solidFill>
                  </a:tcPr>
                </a:tc>
              </a:tr>
              <a:tr h="528955">
                <a:tc vMerge="1">
                  <a:tcPr>
                    <a:solidFill>
                      <a:schemeClr val="bg1"/>
                    </a:solidFill>
                  </a:tcPr>
                </a:tc>
                <a:tc>
                  <a:txBody>
                    <a:bodyPr/>
                    <a:lstStyle/>
                    <a:p>
                      <a:pPr algn="ctr"/>
                      <a:endParaRPr lang="pl-PL" sz="1200" dirty="0"/>
                    </a:p>
                  </a:txBody>
                  <a:tcPr>
                    <a:lnB w="12700" cap="flat" cmpd="sng" algn="ctr">
                      <a:solidFill>
                        <a:schemeClr val="tx1"/>
                      </a:solidFill>
                      <a:prstDash val="dash"/>
                      <a:round/>
                      <a:headEnd type="none" w="med" len="med"/>
                      <a:tailEnd type="none" w="med" len="med"/>
                    </a:lnB>
                    <a:solidFill>
                      <a:schemeClr val="bg1">
                        <a:lumMod val="85000"/>
                      </a:schemeClr>
                    </a:solidFill>
                  </a:tcPr>
                </a:tc>
                <a:tc>
                  <a:txBody>
                    <a:bodyPr/>
                    <a:lstStyle/>
                    <a:p>
                      <a:pPr algn="ctr"/>
                      <a:endParaRPr lang="pl-PL" sz="1200" dirty="0"/>
                    </a:p>
                  </a:txBody>
                  <a:tcPr>
                    <a:lnR w="57150" cap="flat" cmpd="sng" algn="ctr">
                      <a:solidFill>
                        <a:srgbClr val="FFC000"/>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bg1"/>
                    </a:solidFill>
                  </a:tcPr>
                </a:tc>
                <a:tc gridSpan="2">
                  <a:txBody>
                    <a:bodyPr/>
                    <a:lstStyle/>
                    <a:p>
                      <a:pPr algn="ctr"/>
                      <a:r>
                        <a:rPr lang="uk-UA" altLang="pl-PL" sz="1200" dirty="0"/>
                        <a:t>Процедури утримання дітей у школі</a:t>
                      </a:r>
                      <a:r>
                        <a:rPr lang="pl-PL" sz="1200" dirty="0"/>
                        <a:t> **</a:t>
                      </a:r>
                      <a:endParaRPr lang="pl-PL" sz="120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lumMod val="85000"/>
                      </a:schemeClr>
                    </a:solidFill>
                  </a:tcPr>
                </a:tc>
                <a:tc hMerge="1">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gridSpan="3">
                  <a:txBody>
                    <a:bodyPr/>
                    <a:lstStyle/>
                    <a:p>
                      <a:pPr algn="ctr"/>
                      <a:r>
                        <a:rPr lang="uk-UA" altLang="pl-PL" sz="1200" dirty="0"/>
                        <a:t>Шкільні процедури й культура</a:t>
                      </a:r>
                      <a:r>
                        <a:rPr lang="pl-PL" sz="1200" dirty="0"/>
                        <a:t> /</a:t>
                      </a:r>
                      <a:r>
                        <a:rPr lang="uk-UA" altLang="pl-PL" sz="1200" dirty="0"/>
                        <a:t> атмосфера в школі</a:t>
                      </a:r>
                      <a:r>
                        <a:rPr lang="pl-PL" sz="1200" dirty="0"/>
                        <a:t> **</a:t>
                      </a:r>
                      <a:endParaRPr lang="pl-PL" sz="1200" dirty="0"/>
                    </a:p>
                  </a:txBody>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solidFill>
                      <a:schemeClr val="bg1">
                        <a:lumMod val="85000"/>
                      </a:schemeClr>
                    </a:solidFill>
                  </a:tcPr>
                </a:tc>
                <a:tc hMerge="1">
                  <a:tcPr/>
                </a:tc>
              </a:tr>
              <a:tr h="516756">
                <a:tc rowSpan="5">
                  <a:txBody>
                    <a:bodyPr/>
                    <a:lstStyle/>
                    <a:p>
                      <a:r>
                        <a:rPr lang="uk-UA" altLang="pl-PL" sz="1200" b="1" dirty="0"/>
                        <a:t>Місцева спільнота</a:t>
                      </a:r>
                      <a:endParaRPr lang="uk-UA" altLang="pl-PL" sz="1200" b="1" dirty="0"/>
                    </a:p>
                  </a:txBody>
                  <a:tcPr vert="vert27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endParaRPr lang="pl-PL" sz="1200" dirty="0"/>
                    </a:p>
                  </a:txBody>
                  <a:tcPr>
                    <a:lnT w="12700" cap="flat" cmpd="sng" algn="ctr">
                      <a:solidFill>
                        <a:schemeClr val="tx1"/>
                      </a:solidFill>
                      <a:prstDash val="dash"/>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a:txBody>
                    <a:bodyPr/>
                    <a:lstStyle/>
                    <a:p>
                      <a:pPr algn="ctr"/>
                      <a:endParaRPr lang="pl-PL" sz="1200" dirty="0"/>
                    </a:p>
                  </a:txBody>
                  <a:tcPr>
                    <a:lnT w="12700" cap="flat" cmpd="sng" algn="ctr">
                      <a:solidFill>
                        <a:schemeClr val="tx1"/>
                      </a:solidFill>
                      <a:prstDash val="dash"/>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gridSpan="2">
                  <a:txBody>
                    <a:bodyPr/>
                    <a:lstStyle/>
                    <a:p>
                      <a:pPr algn="ctr"/>
                      <a:endParaRPr lang="pl-PL" sz="1200" dirty="0"/>
                    </a:p>
                  </a:txBody>
                  <a:tcPr>
                    <a:lnR w="57150" cap="flat" cmpd="sng" algn="ctr">
                      <a:solidFill>
                        <a:schemeClr val="accent6">
                          <a:lumMod val="60000"/>
                          <a:lumOff val="40000"/>
                        </a:schemeClr>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hMerge="1">
                  <a:tcPr>
                    <a:lnL w="57150" cap="flat" cmpd="sng" algn="ctr">
                      <a:solidFill>
                        <a:schemeClr val="accent6">
                          <a:lumMod val="60000"/>
                          <a:lumOff val="40000"/>
                        </a:schemeClr>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gridSpan="3">
                  <a:txBody>
                    <a:bodyPr/>
                    <a:lstStyle/>
                    <a:p>
                      <a:pPr algn="ctr"/>
                      <a:r>
                        <a:rPr lang="uk-UA" altLang="pl-PL" sz="1200" dirty="0"/>
                        <a:t>Норми  і процедури щодо алкоголю й тютюну</a:t>
                      </a:r>
                      <a:r>
                        <a:rPr lang="pl-PL" sz="1200" dirty="0"/>
                        <a:t> *****</a:t>
                      </a:r>
                      <a:endParaRPr lang="pl-PL" sz="1200" dirty="0"/>
                    </a:p>
                  </a:txBody>
                  <a:tcPr>
                    <a:lnL w="57150" cap="flat" cmpd="sng" algn="ctr">
                      <a:solidFill>
                        <a:schemeClr val="accent6">
                          <a:lumMod val="60000"/>
                          <a:lumOff val="40000"/>
                        </a:schemeClr>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solidFill>
                      <a:schemeClr val="bg1">
                        <a:lumMod val="85000"/>
                      </a:schemeClr>
                    </a:solidFill>
                  </a:tcPr>
                </a:tc>
                <a:tc hMerge="1">
                  <a:tcPr/>
                </a:tc>
              </a:tr>
              <a:tr h="373380">
                <a:tc vMerge="1">
                  <a:tcPr>
                    <a:solidFill>
                      <a:schemeClr val="bg1"/>
                    </a:solidFill>
                  </a:tcPr>
                </a:tc>
                <a:tc gridSpan="7">
                  <a:txBody>
                    <a:bodyPr/>
                    <a:lstStyle/>
                    <a:p>
                      <a:pPr algn="ctr"/>
                      <a:r>
                        <a:rPr lang="uk-UA" altLang="pl-PL" sz="1200" dirty="0"/>
                        <a:t>Багатовимірні</a:t>
                      </a:r>
                      <a:r>
                        <a:rPr lang="pl-PL" sz="1200" dirty="0"/>
                        <a:t> (</a:t>
                      </a:r>
                      <a:r>
                        <a:rPr lang="uk-UA" altLang="pl-PL" sz="1200" dirty="0"/>
                        <a:t>комплексні</a:t>
                      </a:r>
                      <a:r>
                        <a:rPr lang="pl-PL" sz="1200" dirty="0"/>
                        <a:t>)</a:t>
                      </a:r>
                      <a:r>
                        <a:rPr lang="pl-PL" sz="1200" baseline="0" dirty="0"/>
                        <a:t> </a:t>
                      </a:r>
                      <a:r>
                        <a:rPr lang="uk-UA" altLang="pl-PL" sz="1200" baseline="0" dirty="0"/>
                        <a:t>заходи у місцевому оточенні</a:t>
                      </a:r>
                      <a:r>
                        <a:rPr lang="pl-PL" sz="1200" baseline="0" dirty="0"/>
                        <a:t> ***</a:t>
                      </a:r>
                      <a:endParaRPr lang="pl-PL" sz="1200" dirty="0"/>
                    </a:p>
                  </a:txBody>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lumMod val="85000"/>
                      </a:schemeClr>
                    </a:solidFill>
                  </a:tcPr>
                </a:tc>
                <a:tc hMerge="1">
                  <a:tcPr/>
                </a:tc>
                <a:tc hMerge="1">
                  <a:tcPr>
                    <a:solidFill>
                      <a:schemeClr val="bg1">
                        <a:lumMod val="85000"/>
                      </a:schemeClr>
                    </a:solidFill>
                  </a:tcPr>
                </a:tc>
                <a:tc hMerge="1">
                  <a:tcPr>
                    <a:solidFill>
                      <a:schemeClr val="bg1"/>
                    </a:solidFill>
                  </a:tcPr>
                </a:tc>
                <a:tc hMerge="1">
                  <a:tcPr/>
                </a:tc>
                <a:tc hMerge="1">
                  <a:tcPr>
                    <a:solidFill>
                      <a:schemeClr val="bg1">
                        <a:lumMod val="85000"/>
                      </a:schemeClr>
                    </a:solidFill>
                  </a:tcPr>
                </a:tc>
                <a:tc hMerge="1">
                  <a:tcPr/>
                </a:tc>
              </a:tr>
              <a:tr h="313690">
                <a:tc vMerge="1">
                  <a:tcPr>
                    <a:solidFill>
                      <a:schemeClr val="bg1"/>
                    </a:solidFill>
                  </a:tcPr>
                </a:tc>
                <a:tc>
                  <a:txBody>
                    <a:bodyPr/>
                    <a:lstStyle/>
                    <a:p>
                      <a:pPr algn="ctr"/>
                      <a:endParaRPr lang="pl-PL" sz="1200" dirty="0"/>
                    </a:p>
                  </a:txBody>
                  <a:tcPr>
                    <a:lnT w="57150" cap="flat" cmpd="sng" algn="ctr">
                      <a:solidFill>
                        <a:schemeClr val="accent6">
                          <a:lumMod val="60000"/>
                          <a:lumOff val="40000"/>
                        </a:schemeClr>
                      </a:solidFill>
                      <a:prstDash val="solid"/>
                      <a:round/>
                      <a:headEnd type="none" w="med" len="med"/>
                      <a:tailEnd type="none" w="med" len="med"/>
                    </a:lnT>
                    <a:solidFill>
                      <a:schemeClr val="bg1">
                        <a:lumMod val="85000"/>
                      </a:schemeClr>
                    </a:solidFill>
                  </a:tcPr>
                </a:tc>
                <a:tc>
                  <a:txBody>
                    <a:bodyPr/>
                    <a:lstStyle/>
                    <a:p>
                      <a:pPr algn="ctr"/>
                      <a:endParaRPr lang="pl-PL" sz="1200"/>
                    </a:p>
                  </a:txBody>
                  <a:tcPr>
                    <a:lnT w="57150" cap="flat" cmpd="sng" algn="ctr">
                      <a:solidFill>
                        <a:schemeClr val="accent6">
                          <a:lumMod val="60000"/>
                          <a:lumOff val="40000"/>
                        </a:schemeClr>
                      </a:solidFill>
                      <a:prstDash val="solid"/>
                      <a:round/>
                      <a:headEnd type="none" w="med" len="med"/>
                      <a:tailEnd type="none" w="med" len="med"/>
                    </a:lnT>
                    <a:solidFill>
                      <a:schemeClr val="bg1"/>
                    </a:solidFill>
                  </a:tcPr>
                </a:tc>
                <a:tc>
                  <a:txBody>
                    <a:bodyPr/>
                    <a:lstStyle/>
                    <a:p>
                      <a:pPr algn="ctr"/>
                      <a:endParaRPr lang="pl-PL" sz="1200" dirty="0"/>
                    </a:p>
                  </a:txBody>
                  <a:tcPr>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solidFill>
                      <a:schemeClr val="bg1">
                        <a:lumMod val="85000"/>
                      </a:schemeClr>
                    </a:solidFill>
                  </a:tcPr>
                </a:tc>
                <a:tc gridSpan="4">
                  <a:txBody>
                    <a:bodyPr/>
                    <a:lstStyle/>
                    <a:p>
                      <a:pPr algn="ctr"/>
                      <a:r>
                        <a:rPr lang="uk-UA" altLang="pl-PL" sz="1200" dirty="0"/>
                        <a:t>Медіакампанії</a:t>
                      </a:r>
                      <a:r>
                        <a:rPr lang="pl-PL" sz="1200" dirty="0"/>
                        <a:t> *</a:t>
                      </a:r>
                      <a:endParaRPr lang="pl-PL" sz="1200" dirty="0"/>
                    </a:p>
                  </a:txBody>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tc>
                <a:tc hMerge="1">
                  <a:tcPr>
                    <a:solidFill>
                      <a:schemeClr val="bg1">
                        <a:lumMod val="85000"/>
                      </a:schemeClr>
                    </a:solidFill>
                  </a:tcPr>
                </a:tc>
                <a:tc hMerge="1">
                  <a:tcPr/>
                </a:tc>
              </a:tr>
              <a:tr h="305356">
                <a:tc vMerge="1">
                  <a:tcPr>
                    <a:solidFill>
                      <a:schemeClr val="bg1"/>
                    </a:solidFill>
                  </a:tcPr>
                </a:tc>
                <a:tc>
                  <a:txBody>
                    <a:bodyPr/>
                    <a:lstStyle/>
                    <a:p>
                      <a:pPr algn="ctr"/>
                      <a:endParaRPr lang="pl-PL" sz="1200" dirty="0"/>
                    </a:p>
                  </a:txBody>
                  <a:tcPr>
                    <a:solidFill>
                      <a:schemeClr val="bg1">
                        <a:lumMod val="85000"/>
                      </a:schemeClr>
                    </a:solidFill>
                  </a:tcPr>
                </a:tc>
                <a:tc>
                  <a:txBody>
                    <a:bodyPr/>
                    <a:lstStyle/>
                    <a:p>
                      <a:pPr algn="ctr"/>
                      <a:endParaRPr lang="pl-PL" sz="1200"/>
                    </a:p>
                  </a:txBody>
                  <a:tcPr>
                    <a:solidFill>
                      <a:schemeClr val="bg1"/>
                    </a:solidFill>
                  </a:tcPr>
                </a:tc>
                <a:tc>
                  <a:txBody>
                    <a:bodyPr/>
                    <a:lstStyle/>
                    <a:p>
                      <a:pPr algn="ctr"/>
                      <a:endParaRPr lang="pl-PL" sz="1200" dirty="0"/>
                    </a:p>
                  </a:txBody>
                  <a:tcPr>
                    <a:lnR w="57150" cap="flat" cmpd="sng" algn="ctr">
                      <a:solidFill>
                        <a:srgbClr val="FFC000"/>
                      </a:solidFill>
                      <a:prstDash val="solid"/>
                      <a:round/>
                      <a:headEnd type="none" w="med" len="med"/>
                      <a:tailEnd type="none" w="med" len="med"/>
                    </a:lnR>
                    <a:solidFill>
                      <a:schemeClr val="bg1">
                        <a:lumMod val="85000"/>
                      </a:schemeClr>
                    </a:solidFill>
                  </a:tcPr>
                </a:tc>
                <a:tc gridSpan="3">
                  <a:txBody>
                    <a:bodyPr/>
                    <a:lstStyle/>
                    <a:p>
                      <a:pPr algn="ctr"/>
                      <a:r>
                        <a:rPr lang="uk-UA" altLang="pl-PL" sz="1200" baseline="0" dirty="0"/>
                        <a:t>Ментори</a:t>
                      </a:r>
                      <a:r>
                        <a:rPr lang="pl-PL" sz="1200" baseline="0" dirty="0"/>
                        <a:t> *</a:t>
                      </a:r>
                      <a:endParaRPr lang="pl-PL" sz="1200" baseline="0" dirty="0"/>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57150" cap="flat" cmpd="sng" algn="ctr">
                      <a:solidFill>
                        <a:srgbClr val="FFC000"/>
                      </a:solidFill>
                      <a:prstDash val="solid"/>
                      <a:round/>
                      <a:headEnd type="none" w="med" len="med"/>
                      <a:tailEnd type="none" w="med" len="med"/>
                    </a:lnB>
                    <a:solidFill>
                      <a:schemeClr val="bg1"/>
                    </a:solidFill>
                  </a:tcPr>
                </a:tc>
                <a:tc hMerge="1">
                  <a:tcPr/>
                </a:tc>
                <a:tc hMerge="1">
                  <a:tcPr>
                    <a:solidFill>
                      <a:schemeClr val="bg1">
                        <a:lumMod val="85000"/>
                      </a:schemeClr>
                    </a:solidFill>
                  </a:tcPr>
                </a:tc>
                <a:tc>
                  <a:txBody>
                    <a:bodyPr/>
                    <a:lstStyle/>
                    <a:p>
                      <a:endParaRPr lang="pl-PL" sz="1200" dirty="0"/>
                    </a:p>
                  </a:txBody>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solidFill>
                      <a:schemeClr val="bg1"/>
                    </a:solidFill>
                  </a:tcPr>
                </a:tc>
              </a:tr>
              <a:tr h="373254">
                <a:tc vMerge="1">
                  <a:tcPr>
                    <a:solidFill>
                      <a:schemeClr val="bg1"/>
                    </a:solidFill>
                  </a:tcPr>
                </a:tc>
                <a:tc>
                  <a:txBody>
                    <a:bodyPr/>
                    <a:lstStyle/>
                    <a:p>
                      <a:pPr algn="ctr"/>
                      <a:endParaRPr lang="pl-PL" sz="1200" dirty="0"/>
                    </a:p>
                  </a:txBody>
                  <a:tcPr>
                    <a:lnB w="12700" cap="flat" cmpd="sng" algn="ctr">
                      <a:solidFill>
                        <a:schemeClr val="tx1"/>
                      </a:solidFill>
                      <a:prstDash val="dash"/>
                      <a:round/>
                      <a:headEnd type="none" w="med" len="med"/>
                      <a:tailEnd type="none" w="med" len="med"/>
                    </a:lnB>
                    <a:solidFill>
                      <a:schemeClr val="bg1">
                        <a:lumMod val="85000"/>
                      </a:schemeClr>
                    </a:solidFill>
                  </a:tcPr>
                </a:tc>
                <a:tc>
                  <a:txBody>
                    <a:bodyPr/>
                    <a:lstStyle/>
                    <a:p>
                      <a:pPr algn="ctr"/>
                      <a:endParaRPr lang="pl-PL" sz="1200"/>
                    </a:p>
                  </a:txBody>
                  <a:tcPr>
                    <a:lnB w="12700" cap="flat" cmpd="sng" algn="ctr">
                      <a:solidFill>
                        <a:schemeClr val="tx1"/>
                      </a:solidFill>
                      <a:prstDash val="dash"/>
                      <a:round/>
                      <a:headEnd type="none" w="med" len="med"/>
                      <a:tailEnd type="none" w="med" len="med"/>
                    </a:lnB>
                    <a:solidFill>
                      <a:schemeClr val="bg1"/>
                    </a:solidFill>
                  </a:tcPr>
                </a:tc>
                <a:tc>
                  <a:txBody>
                    <a:bodyPr/>
                    <a:lstStyle/>
                    <a:p>
                      <a:pPr algn="ctr"/>
                      <a:endParaRPr lang="pl-PL" sz="1200" dirty="0"/>
                    </a:p>
                  </a:txBody>
                  <a:tcPr>
                    <a:lnR w="57150" cap="flat" cmpd="sng" algn="ctr">
                      <a:solidFill>
                        <a:schemeClr val="accent6">
                          <a:lumMod val="60000"/>
                          <a:lumOff val="40000"/>
                        </a:schemeClr>
                      </a:solidFill>
                      <a:prstDash val="solid"/>
                      <a:round/>
                      <a:headEnd type="none" w="med" len="med"/>
                      <a:tailEnd type="none" w="med" len="med"/>
                    </a:lnR>
                    <a:lnB w="12700" cap="flat" cmpd="sng" algn="ctr">
                      <a:solidFill>
                        <a:schemeClr val="tx1"/>
                      </a:solidFill>
                      <a:prstDash val="dash"/>
                      <a:round/>
                      <a:headEnd type="none" w="med" len="med"/>
                      <a:tailEnd type="none" w="med" len="med"/>
                    </a:lnB>
                    <a:solidFill>
                      <a:schemeClr val="bg1">
                        <a:lumMod val="85000"/>
                      </a:schemeClr>
                    </a:solidFill>
                  </a:tcPr>
                </a:tc>
                <a:tc gridSpan="3">
                  <a:txBody>
                    <a:bodyPr/>
                    <a:lstStyle/>
                    <a:p>
                      <a:pPr algn="ctr"/>
                      <a:r>
                        <a:rPr lang="uk-UA" altLang="pl-PL" sz="1200" dirty="0"/>
                        <a:t>Заходи у розважальних осередках</a:t>
                      </a:r>
                      <a:r>
                        <a:rPr lang="pl-PL" sz="1200" dirty="0"/>
                        <a:t> **</a:t>
                      </a:r>
                      <a:endParaRPr lang="pl-PL" sz="1200" dirty="0"/>
                    </a:p>
                  </a:txBody>
                  <a:tcPr>
                    <a:lnL w="57150" cap="flat" cmpd="sng" algn="ctr">
                      <a:solidFill>
                        <a:schemeClr val="accent6">
                          <a:lumMod val="60000"/>
                          <a:lumOff val="40000"/>
                        </a:schemeClr>
                      </a:solidFill>
                      <a:prstDash val="solid"/>
                      <a:round/>
                      <a:headEnd type="none" w="med" len="med"/>
                      <a:tailEnd type="none" w="med" len="med"/>
                    </a:lnL>
                    <a:lnR w="57150" cap="flat" cmpd="sng" algn="ctr">
                      <a:solidFill>
                        <a:schemeClr val="accent6">
                          <a:lumMod val="60000"/>
                          <a:lumOff val="40000"/>
                        </a:schemeClr>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chemeClr val="accent6">
                          <a:lumMod val="60000"/>
                          <a:lumOff val="40000"/>
                        </a:schemeClr>
                      </a:solidFill>
                      <a:prstDash val="solid"/>
                      <a:round/>
                      <a:headEnd type="none" w="med" len="med"/>
                      <a:tailEnd type="none" w="med" len="med"/>
                    </a:lnB>
                    <a:solidFill>
                      <a:schemeClr val="bg1"/>
                    </a:solidFill>
                  </a:tcPr>
                </a:tc>
                <a:tc hMerge="1">
                  <a:tcPr/>
                </a:tc>
                <a:tc hMerge="1">
                  <a:tcPr>
                    <a:solidFill>
                      <a:schemeClr val="bg1">
                        <a:lumMod val="85000"/>
                      </a:schemeClr>
                    </a:solidFill>
                  </a:tcPr>
                </a:tc>
                <a:tc>
                  <a:txBody>
                    <a:bodyPr/>
                    <a:lstStyle/>
                    <a:p>
                      <a:endParaRPr lang="pl-PL" sz="1200"/>
                    </a:p>
                  </a:txBody>
                  <a:tcPr>
                    <a:lnL w="57150" cap="flat" cmpd="sng" algn="ctr">
                      <a:solidFill>
                        <a:schemeClr val="accent6">
                          <a:lumMod val="60000"/>
                          <a:lumOff val="40000"/>
                        </a:schemeClr>
                      </a:solidFill>
                      <a:prstDash val="solid"/>
                      <a:round/>
                      <a:headEnd type="none" w="med" len="med"/>
                      <a:tailEnd type="none" w="med" len="med"/>
                    </a:lnL>
                    <a:lnB w="57150" cap="flat" cmpd="sng" algn="ctr">
                      <a:solidFill>
                        <a:schemeClr val="accent6">
                          <a:lumMod val="60000"/>
                          <a:lumOff val="40000"/>
                        </a:schemeClr>
                      </a:solidFill>
                      <a:prstDash val="solid"/>
                      <a:round/>
                      <a:headEnd type="none" w="med" len="med"/>
                      <a:tailEnd type="none" w="med" len="med"/>
                    </a:lnB>
                    <a:solidFill>
                      <a:schemeClr val="bg1"/>
                    </a:solidFill>
                  </a:tcPr>
                </a:tc>
              </a:tr>
              <a:tr h="593861">
                <a:tc>
                  <a:txBody>
                    <a:bodyPr/>
                    <a:lstStyle/>
                    <a:p>
                      <a:r>
                        <a:rPr lang="uk-UA" altLang="pl-PL" sz="1200" b="1" dirty="0"/>
                        <a:t>Р</a:t>
                      </a:r>
                      <a:r>
                        <a:rPr lang="uk-UA" altLang="pl-PL" sz="1200" b="1" dirty="0"/>
                        <a:t>обота</a:t>
                      </a:r>
                      <a:r>
                        <a:rPr lang="pl-PL" b="1" dirty="0"/>
                        <a:t> </a:t>
                      </a:r>
                      <a:endParaRPr lang="pl-PL" b="1" dirty="0"/>
                    </a:p>
                  </a:txBody>
                  <a:tcPr vert="vert270">
                    <a:lnT w="12700" cap="flat" cmpd="sng" algn="ctr">
                      <a:solidFill>
                        <a:schemeClr val="tx1"/>
                      </a:solidFill>
                      <a:prstDash val="dash"/>
                      <a:round/>
                      <a:headEnd type="none" w="med" len="med"/>
                      <a:tailEnd type="none" w="med" len="med"/>
                    </a:lnT>
                    <a:lnB w="3175" cap="flat" cmpd="sng" algn="ctr">
                      <a:solidFill>
                        <a:schemeClr val="tx1"/>
                      </a:solidFill>
                      <a:prstDash val="dash"/>
                      <a:round/>
                      <a:headEnd type="none" w="med" len="med"/>
                      <a:tailEnd type="none" w="med" len="med"/>
                    </a:lnB>
                    <a:solidFill>
                      <a:schemeClr val="bg1"/>
                    </a:solidFill>
                  </a:tcPr>
                </a:tc>
                <a:tc>
                  <a:txBody>
                    <a:bodyPr/>
                    <a:lstStyle/>
                    <a:p>
                      <a:pPr algn="ctr"/>
                      <a:endParaRPr lang="pl-PL" sz="1200" dirty="0"/>
                    </a:p>
                  </a:txBody>
                  <a:tcPr>
                    <a:lnT w="12700" cap="flat" cmpd="sng" algn="ctr">
                      <a:solidFill>
                        <a:schemeClr val="tx1"/>
                      </a:solidFill>
                      <a:prstDash val="dash"/>
                      <a:round/>
                      <a:headEnd type="none" w="med" len="med"/>
                      <a:tailEnd type="none" w="med" len="med"/>
                    </a:lnT>
                    <a:lnB w="3175" cap="flat" cmpd="sng" algn="ctr">
                      <a:solidFill>
                        <a:schemeClr val="tx1"/>
                      </a:solidFill>
                      <a:prstDash val="dash"/>
                      <a:round/>
                      <a:headEnd type="none" w="med" len="med"/>
                      <a:tailEnd type="none" w="med" len="med"/>
                    </a:lnB>
                    <a:solidFill>
                      <a:schemeClr val="bg1">
                        <a:lumMod val="85000"/>
                      </a:schemeClr>
                    </a:solidFill>
                  </a:tcPr>
                </a:tc>
                <a:tc>
                  <a:txBody>
                    <a:bodyPr/>
                    <a:lstStyle/>
                    <a:p>
                      <a:pPr algn="ctr"/>
                      <a:endParaRPr lang="pl-PL" sz="1200"/>
                    </a:p>
                  </a:txBody>
                  <a:tcPr>
                    <a:lnT w="12700" cap="flat" cmpd="sng" algn="ctr">
                      <a:solidFill>
                        <a:schemeClr val="tx1"/>
                      </a:solidFill>
                      <a:prstDash val="dash"/>
                      <a:round/>
                      <a:headEnd type="none" w="med" len="med"/>
                      <a:tailEnd type="none" w="med" len="med"/>
                    </a:lnT>
                    <a:lnB w="3175" cap="flat" cmpd="sng" algn="ctr">
                      <a:solidFill>
                        <a:schemeClr val="tx1"/>
                      </a:solidFill>
                      <a:prstDash val="dash"/>
                      <a:round/>
                      <a:headEnd type="none" w="med" len="med"/>
                      <a:tailEnd type="none" w="med" len="med"/>
                    </a:lnB>
                    <a:solidFill>
                      <a:schemeClr val="bg1"/>
                    </a:solidFill>
                  </a:tcPr>
                </a:tc>
                <a:tc>
                  <a:txBody>
                    <a:bodyPr/>
                    <a:lstStyle/>
                    <a:p>
                      <a:pPr algn="ctr"/>
                      <a:endParaRPr lang="pl-PL" sz="1200" dirty="0"/>
                    </a:p>
                  </a:txBody>
                  <a:tcPr>
                    <a:lnT w="12700" cap="flat" cmpd="sng" algn="ctr">
                      <a:solidFill>
                        <a:schemeClr val="tx1"/>
                      </a:solidFill>
                      <a:prstDash val="dash"/>
                      <a:round/>
                      <a:headEnd type="none" w="med" len="med"/>
                      <a:tailEnd type="none" w="med" len="med"/>
                    </a:lnT>
                    <a:lnB w="3175" cap="flat" cmpd="sng" algn="ctr">
                      <a:solidFill>
                        <a:schemeClr val="tx1"/>
                      </a:solidFill>
                      <a:prstDash val="dash"/>
                      <a:round/>
                      <a:headEnd type="none" w="med" len="med"/>
                      <a:tailEnd type="none" w="med" len="med"/>
                    </a:lnB>
                    <a:solidFill>
                      <a:schemeClr val="bg1">
                        <a:lumMod val="85000"/>
                      </a:schemeClr>
                    </a:solidFill>
                  </a:tcPr>
                </a:tc>
                <a:tc gridSpan="2">
                  <a:txBody>
                    <a:bodyPr/>
                    <a:lstStyle/>
                    <a:p>
                      <a:pPr algn="ctr"/>
                      <a:endParaRPr lang="pl-PL" sz="1200" dirty="0"/>
                    </a:p>
                  </a:txBody>
                  <a:tcPr>
                    <a:lnR w="57150" cap="flat" cmpd="sng" algn="ctr">
                      <a:solidFill>
                        <a:srgbClr val="FFC000"/>
                      </a:solidFill>
                      <a:prstDash val="solid"/>
                      <a:round/>
                      <a:headEnd type="none" w="med" len="med"/>
                      <a:tailEnd type="none" w="med" len="med"/>
                    </a:lnR>
                    <a:lnT w="57150" cap="flat" cmpd="sng" algn="ctr">
                      <a:solidFill>
                        <a:schemeClr val="accent6">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solidFill>
                  </a:tcPr>
                </a:tc>
                <a:tc hMerge="1">
                  <a:tcPr/>
                </a:tc>
                <a:tc gridSpan="2">
                  <a:txBody>
                    <a:bodyPr/>
                    <a:lstStyle/>
                    <a:p>
                      <a:pPr algn="ctr"/>
                      <a:r>
                        <a:rPr lang="uk-UA" altLang="pl-PL" sz="1200" baseline="0" dirty="0"/>
                        <a:t>Профілактика на роботі</a:t>
                      </a:r>
                      <a:r>
                        <a:rPr lang="pl-PL" sz="1200" baseline="0" dirty="0"/>
                        <a:t>***</a:t>
                      </a:r>
                      <a:endParaRPr lang="pl-PL" sz="1200" baseline="0" dirty="0"/>
                    </a:p>
                  </a:txBody>
                  <a:tcPr>
                    <a:lnL w="57150" cap="flat" cmpd="sng" algn="ctr">
                      <a:solidFill>
                        <a:srgbClr val="FFC000"/>
                      </a:solidFill>
                      <a:prstDash val="solid"/>
                      <a:round/>
                      <a:headEnd type="none" w="med" len="med"/>
                      <a:tailEnd type="none" w="med" len="med"/>
                    </a:lnL>
                    <a:lnT w="57150" cap="flat" cmpd="sng" algn="ctr">
                      <a:solidFill>
                        <a:schemeClr val="accent6">
                          <a:lumMod val="60000"/>
                          <a:lumOff val="40000"/>
                        </a:schemeClr>
                      </a:solidFill>
                      <a:prstDash val="solid"/>
                      <a:round/>
                      <a:headEnd type="none" w="med" len="med"/>
                      <a:tailEnd type="none" w="med" len="med"/>
                    </a:lnT>
                    <a:lnB w="38100" cap="flat" cmpd="sng" algn="ctr">
                      <a:solidFill>
                        <a:srgbClr val="FF0000"/>
                      </a:solidFill>
                      <a:prstDash val="solid"/>
                      <a:round/>
                      <a:headEnd type="none" w="med" len="med"/>
                      <a:tailEnd type="none" w="med" len="med"/>
                    </a:lnB>
                    <a:solidFill>
                      <a:schemeClr val="bg1">
                        <a:lumMod val="85000"/>
                      </a:schemeClr>
                    </a:solidFill>
                  </a:tcPr>
                </a:tc>
                <a:tc hMerge="1">
                  <a:tcPr/>
                </a:tc>
              </a:tr>
              <a:tr h="678250">
                <a:tc>
                  <a:txBody>
                    <a:bodyPr/>
                    <a:lstStyle/>
                    <a:p>
                      <a:r>
                        <a:rPr lang="uk-UA" altLang="pl-PL" sz="1100" b="1" dirty="0"/>
                        <a:t>Здоров</a:t>
                      </a:r>
                      <a:r>
                        <a:rPr lang="pl-PL" altLang="pl-PL" sz="1100" b="1" dirty="0"/>
                        <a:t>’</a:t>
                      </a:r>
                      <a:r>
                        <a:rPr lang="uk-UA" altLang="pl-PL" sz="1100" b="1" dirty="0"/>
                        <a:t>я</a:t>
                      </a:r>
                      <a:r>
                        <a:rPr lang="pl-PL" b="1" dirty="0"/>
                        <a:t> </a:t>
                      </a:r>
                      <a:endParaRPr lang="pl-PL" b="1" dirty="0"/>
                    </a:p>
                  </a:txBody>
                  <a:tcPr vert="vert270">
                    <a:lnT w="3175" cap="flat" cmpd="sng" algn="ctr">
                      <a:solidFill>
                        <a:schemeClr val="tx1"/>
                      </a:solidFill>
                      <a:prstDash val="dash"/>
                      <a:round/>
                      <a:headEnd type="none" w="med" len="med"/>
                      <a:tailEnd type="none" w="med" len="med"/>
                    </a:lnT>
                    <a:solidFill>
                      <a:schemeClr val="bg1"/>
                    </a:solidFill>
                  </a:tcPr>
                </a:tc>
                <a:tc>
                  <a:txBody>
                    <a:bodyPr/>
                    <a:lstStyle/>
                    <a:p>
                      <a:pPr algn="ctr"/>
                      <a:endParaRPr lang="pl-PL" sz="1200" dirty="0"/>
                    </a:p>
                  </a:txBody>
                  <a:tcPr>
                    <a:lnT w="3175" cap="flat" cmpd="sng" algn="ctr">
                      <a:solidFill>
                        <a:schemeClr val="tx1"/>
                      </a:solidFill>
                      <a:prstDash val="dash"/>
                      <a:round/>
                      <a:headEnd type="none" w="med" len="med"/>
                      <a:tailEnd type="none" w="med" len="med"/>
                    </a:lnT>
                    <a:solidFill>
                      <a:schemeClr val="bg1">
                        <a:lumMod val="85000"/>
                      </a:schemeClr>
                    </a:solidFill>
                  </a:tcPr>
                </a:tc>
                <a:tc>
                  <a:txBody>
                    <a:bodyPr/>
                    <a:lstStyle/>
                    <a:p>
                      <a:pPr algn="ctr"/>
                      <a:endParaRPr lang="pl-PL" sz="1200" dirty="0"/>
                    </a:p>
                  </a:txBody>
                  <a:tcPr>
                    <a:lnT w="3175" cap="flat" cmpd="sng" algn="ctr">
                      <a:solidFill>
                        <a:schemeClr val="tx1"/>
                      </a:solidFill>
                      <a:prstDash val="dash"/>
                      <a:round/>
                      <a:headEnd type="none" w="med" len="med"/>
                      <a:tailEnd type="none" w="med" len="med"/>
                    </a:lnT>
                    <a:solidFill>
                      <a:schemeClr val="bg1"/>
                    </a:solidFill>
                  </a:tcPr>
                </a:tc>
                <a:tc>
                  <a:txBody>
                    <a:bodyPr/>
                    <a:lstStyle/>
                    <a:p>
                      <a:pPr algn="ctr"/>
                      <a:endParaRPr lang="pl-PL" sz="1200" dirty="0"/>
                    </a:p>
                  </a:txBody>
                  <a:tcPr>
                    <a:lnR w="57150" cap="flat" cmpd="sng" algn="ctr">
                      <a:solidFill>
                        <a:srgbClr val="FF0000"/>
                      </a:solidFill>
                      <a:prstDash val="solid"/>
                      <a:round/>
                      <a:headEnd type="none" w="med" len="med"/>
                      <a:tailEnd type="none" w="med" len="med"/>
                    </a:lnR>
                    <a:lnT w="3175" cap="flat" cmpd="sng" algn="ctr">
                      <a:solidFill>
                        <a:schemeClr val="tx1"/>
                      </a:solidFill>
                      <a:prstDash val="dash"/>
                      <a:round/>
                      <a:headEnd type="none" w="med" len="med"/>
                      <a:tailEnd type="none" w="med" len="med"/>
                    </a:lnT>
                    <a:solidFill>
                      <a:schemeClr val="bg1">
                        <a:lumMod val="85000"/>
                      </a:schemeClr>
                    </a:solidFill>
                  </a:tcPr>
                </a:tc>
                <a:tc gridSpan="4">
                  <a:txBody>
                    <a:bodyPr/>
                    <a:lstStyle/>
                    <a:p>
                      <a:pPr algn="ctr"/>
                      <a:r>
                        <a:rPr lang="uk-UA" altLang="pl-PL" sz="1200" dirty="0"/>
                        <a:t>Раннє діагностування і реагування</a:t>
                      </a:r>
                      <a:r>
                        <a:rPr lang="pl-PL" sz="1200" dirty="0"/>
                        <a:t> ****</a:t>
                      </a:r>
                      <a:endParaRPr lang="pl-PL" sz="1200" dirty="0"/>
                    </a:p>
                  </a:txBody>
                  <a:tcPr>
                    <a:lnL w="57150" cap="flat" cmpd="sng" algn="ctr">
                      <a:solidFill>
                        <a:srgbClr val="FF0000"/>
                      </a:solidFill>
                      <a:prstDash val="solid"/>
                      <a:round/>
                      <a:headEnd type="none" w="med" len="med"/>
                      <a:tailEnd type="none" w="med" len="med"/>
                    </a:lnL>
                    <a:lnT w="38100" cap="flat" cmpd="sng" algn="ctr">
                      <a:solidFill>
                        <a:srgbClr val="FF0000"/>
                      </a:solidFill>
                      <a:prstDash val="solid"/>
                      <a:round/>
                      <a:headEnd type="none" w="med" len="med"/>
                      <a:tailEnd type="none" w="med" len="med"/>
                    </a:lnT>
                    <a:solidFill>
                      <a:schemeClr val="bg1"/>
                    </a:solidFill>
                  </a:tcPr>
                </a:tc>
                <a:tc hMerge="1">
                  <a:tcPr/>
                </a:tc>
                <a:tc hMerge="1">
                  <a:tcPr>
                    <a:solidFill>
                      <a:schemeClr val="bg1">
                        <a:lumMod val="85000"/>
                      </a:schemeClr>
                    </a:solidFill>
                  </a:tcPr>
                </a:tc>
                <a:tc hMerge="1">
                  <a:tcPr/>
                </a:tc>
              </a:tr>
            </a:tbl>
          </a:graphicData>
        </a:graphic>
      </p:graphicFrame>
      <p:cxnSp>
        <p:nvCxnSpPr>
          <p:cNvPr id="14" name="Łącznik prosty 13"/>
          <p:cNvCxnSpPr/>
          <p:nvPr/>
        </p:nvCxnSpPr>
        <p:spPr>
          <a:xfrm>
            <a:off x="3815596" y="1921053"/>
            <a:ext cx="0" cy="72008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p:nvCxnSpPr>
        <p:spPr>
          <a:xfrm>
            <a:off x="5517729" y="1911838"/>
            <a:ext cx="0" cy="648072"/>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Łącznik prosty 15"/>
          <p:cNvCxnSpPr/>
          <p:nvPr/>
        </p:nvCxnSpPr>
        <p:spPr>
          <a:xfrm>
            <a:off x="3789537" y="3124487"/>
            <a:ext cx="1728192"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Łącznik prosty 19"/>
          <p:cNvCxnSpPr/>
          <p:nvPr/>
        </p:nvCxnSpPr>
        <p:spPr>
          <a:xfrm>
            <a:off x="5580112" y="3212976"/>
            <a:ext cx="0" cy="504056"/>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Łącznik prosty 21"/>
          <p:cNvCxnSpPr/>
          <p:nvPr/>
        </p:nvCxnSpPr>
        <p:spPr>
          <a:xfrm flipH="1">
            <a:off x="5378707" y="5262707"/>
            <a:ext cx="2664296"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Łącznik prosty 25"/>
          <p:cNvCxnSpPr/>
          <p:nvPr/>
        </p:nvCxnSpPr>
        <p:spPr>
          <a:xfrm>
            <a:off x="6674851" y="2641133"/>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Łącznik prosty 28"/>
          <p:cNvCxnSpPr/>
          <p:nvPr/>
        </p:nvCxnSpPr>
        <p:spPr>
          <a:xfrm>
            <a:off x="6674851" y="3124487"/>
            <a:ext cx="1368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6" descr="http://www.sumun2014.org/wp-content/uploads/2014/08/UNODC_logo1.jp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56325" y="3141663"/>
            <a:ext cx="2627313" cy="197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ytuł 3"/>
          <p:cNvSpPr>
            <a:spLocks noGrp="1"/>
          </p:cNvSpPr>
          <p:nvPr>
            <p:ph type="title"/>
          </p:nvPr>
        </p:nvSpPr>
        <p:spPr>
          <a:xfrm>
            <a:off x="307975" y="377825"/>
            <a:ext cx="5848350" cy="773112"/>
          </a:xfrm>
        </p:spPr>
        <p:txBody>
          <a:bodyPr>
            <a:normAutofit/>
          </a:bodyPr>
          <a:lstStyle/>
          <a:p>
            <a:pPr>
              <a:defRPr/>
            </a:pPr>
            <a:r>
              <a:rPr lang="az-Cyrl-AZ" b="1" dirty="0"/>
              <a:t>Наука про профілактику</a:t>
            </a:r>
            <a:endParaRPr lang="pl-PL" b="1" dirty="0"/>
          </a:p>
        </p:txBody>
      </p:sp>
      <p:pic>
        <p:nvPicPr>
          <p:cNvPr id="55300" name="Picture 4" descr="EMCDDA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5111750"/>
            <a:ext cx="584358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6" descr="EUSPR | Welcome to the European Society for Prevention Re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17488"/>
            <a:ext cx="2915370" cy="198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8" descr="Span Logo"/>
          <p:cNvPicPr>
            <a:picLocks noChangeAspect="1" noChangeArrowheads="1"/>
          </p:cNvPicPr>
          <p:nvPr/>
        </p:nvPicPr>
        <p:blipFill>
          <a:blip r:embed="rId4"/>
          <a:srcRect/>
          <a:stretch>
            <a:fillRect/>
          </a:stretch>
        </p:blipFill>
        <p:spPr bwMode="auto">
          <a:xfrm>
            <a:off x="895350" y="2958254"/>
            <a:ext cx="5260975" cy="1441450"/>
          </a:xfrm>
          <a:prstGeom prst="rect">
            <a:avLst/>
          </a:prstGeom>
          <a:solidFill>
            <a:schemeClr val="accent6"/>
          </a:solidFill>
        </p:spPr>
      </p:pic>
      <p:sp>
        <p:nvSpPr>
          <p:cNvPr id="55303" name="AutoShape 10" descr="data:image/jpeg;base64,/9j/4AAQSkZJRgABAQAAAQABAAD/2wCEAAkGBxQSEhQSEhQWFhUVGBgbGRcYGBgaGBsZGBYcGBccHRgYHSogIBslHRgaJDEhJiorLi4vGB8zODMsNygtLisBCgoKDg0OGxAQGzQmICQwLzU0Lyw1NCwvOC0yNDQsNCwtLywsLCw0LCwsLCwsLCwsLCwsLCwsLCwsLCwsLCwsLP/AABEIAMIBAwMBEQACEQEDEQH/xAAbAAEAAgMBAQAAAAAAAAAAAAAABQYDBAcCAf/EAEYQAAEDAgMEBgUJBQgCAwAAAAEAAgMEERIhMQUGQVETImFxgZEyNHKhsQcUI0JSYrLB0TOCkuHwFRYkQ1NzovFjwhcl0v/EABoBAQACAwEAAAAAAAAAAAAAAAAEBQECAwb/xAA6EQABAwIDAwoFBAMAAgMAAAABAAIDBBESITEFQVETIjJhcYGRscHRFDM0ofAjQlLhFSTxcrJDYoL/2gAMAwEAAhEDEQA/AO4oiIiIiIiIiIiIiIiIiIiIi+XRF9RFH7S21BB+1kaD9nV38IzXWOCSTohR5qqKHput5qJ/vPJJ6vSSvH2ndRvvXf4VrfmPA7M1F+Pe/wCVET1nILU2nt+thDXSQRMD3Bou4k3PcexdYqaCQkBxNlxnraqIAuYBc21W2dpV7PSpWPH3H5+9cuSpzo8jtC7GesbrGD2Fe4t7owcNRHJAfvtOH+IIaNxF2EO7FkbSYDaVpb2jLxU9T1LZGhzHBzTxBuFEc0tNiFPa9rxdpuFlWFsvLJAdCD3IsXuvSLKIiIiIiIiIiIiIiIiIiIiIiIiIiIiIiIiIiIiIiIiwzVTGkBzgCb2HGw1PcOayGk6LVz2tNiVTqzeSaqmFPR9VpOctrmw1cOTfeclYtpWRR8pN4KlftCSom5GnyH8vUK10sDKeO2LJou57zcnmXOKgOcZHegVuxrYma6bz6qvybSnrXFlJ9HCDZ051PMM/ryUsRRwC8ubuHuq8zzVRwwZN/l7KR2Zu3BB1iOkfqZJOsb888guMlVJJloOAUiChhiztc8TmV5rt66WI4ekxu+ywYvhksspJX52t2rEu0aeM2xXPAZqsb2beFRHGGwytDZA4Oe2wcbGw8bqdSU/JuN3DTcqraFZyzG4WHJw1GR6l9m27I515pamADQNiAaOdyTcrDadoFmBru9burHF15C9n/wCcvVXCi2hT1LcLXslyzBtfxaf0Ve+OSI5iyuI5oZ22aQ784KKrNgNjfio5ehmIJEd+o8DXqLuypLm2lFxx3jvUSSjEbr07sLuG49y29jbfxv6CdvRTj6p0d2tPFc5qfCMbDdv5qutPWY3clKMLxu49i196dmyAGppXOZK3Nwbo9o1u3QkfBb00rb8nJmD9lpXQSAcrAbOH3Cx7t72CdhEotIwXOEek0auA1y4hbVNGYzduhXOh2k2dpDsnDy4hWSnqGyND2ODmuzBBuCoTmlpsVZse14xNNwsqwtkRERERERERERERERERERERERERERERERERFqbTrmwxvkd9VpNudv5kea3jYXuDRvXKaURMLzuCoUck01O+QXfPVydGLcImi7gOTb5FWpDI5A39rBfvVA10s0BeM3yGw6m+ymt0KRkL3RMIe8NvNINGn6sYPZmSexRqx7pAHHIbh6qds6JkJMbcz+4+QWDaPS7SdJHC7DTxXGLhJINB7K2jwUoDni7j9guc3KVxcyM2YN/E+yz7O3nZDE6OdnRyw9Xo2j0uWG2Wa1kpHPfiYbg7/ddItoMijLJRZzdw39i+x7MqK2z6pxiiOYhZkSPvH+vBDLFBlGLnifRBBPVc6c4W/wAR6lTENFS0rbhscY+0bX8zmoxklmO8qa2KCnbkAFWd8tu080cbIpA4tla42DrWAIJvbtU6jp5GOJcNQqraVZBIxoY69nAqxU28dJL1RMw34OuPxBQ3UszMy1WTK6mkyDx+dq1ts7twSNL4wI5dWPYcN3agZGxvZbw1UjDZ2Y4Fc6mgikBcwWduIyzVC2ZteWCZr3EuwuOIO63Y6xOh1zCtpYGSMsMl52CslgkBcb2Od8+1Wadr9pzAx/RwRXtLbrl1uHHXgoLSKRnOzcd26ytnYtoSXZkxv7t9+pTGwdqPfjppurUxA9zh9V4911Gnha20jOifyym0tQ514ZMnt+/WqxJADL86phhlideaAagg2eWji055BTg4hnJSaHQ+V1VlgMnLw5Oaec3zst/ZVf8ANq98A/YzkOaOAL24gQO03HkuUsfK04f+5q7wTGGsMX7XZjvzV2jkDgCDcHRVhyV2DcXXtFlERERERERERERERERERERERERERERERCiKg7a2iZ4K14Nw18UbR90OF/N35K1hi5OSMHgSvP1U5mhmI3EAePqVpNq5XsjoqbLA20sgyzdm+7uDAT42XTAwEzS79B+b1y5SVzW0sG4Znzz4ealtoUvzWCOhpz9LUGzncbfXd3cO4FcI38rIZpNG/llLlj+HibTRdJ+/zKsbGRUVPyjib4k/qT8VCJfPJ1lWQEdLDwDR+eKrNPsSWsa6re4xyusYBwa1pu2/f/NTnVDICImi439arGUklUDO82d+3qG6/avce81Q+1KyMfOgS1ziRgGH63esGkib+oTzPv2LI2hM88g1v6m/h2rfot0WE9JVOdPIdcROEdwXF9a62GMYQu8ezWE45jjd16eC0N9mQshjZF0bSJWXDcINrHW2dl2oi9zyXX0K4bTETYmtZYc4cFPSbLpagehE/tba/m1RBNNGdSFYOp6eYZgFQG1t25YI3GllcYx1jG4+jhNw5pPEEKXFVMkcOVGfH3VfPQywsPw7suB9FBSUYqaVssLLzMc7p7akHrY7fp2qWHmKXA8806eyrnRCpphJGOeL4uOed1vbk7x9GRTyn6Nxsxxywk8D2E+9cq6lxDlG67122VXlhEMmm7q6lYt7KJwDauL9rBmfvM+s0+H5qFSyA3ido7zVpXREATs6TfuN4Uft3ZLZxHWUzsErw0jO2I2uM+D+Hbay7QTGMmGQXA/PBR6qmEwbUQGzj3X/AL/4oN9c6eopnPbhmje1kgta/WBabcOIKlCMRxvDeiRcKCZnTTRl4s9psfQq17tbQvPVU98o5HOZ7Lj1h4O+Kr6iKzGScQrajnvLJFwOXYf7VkURWKIiIiIiIiIiIiIiIiIiIiIiIiIiIiIixVRsxxH2T8FluoWrzZpXM91oXTQVUItd3QuudBZ5xO8BmrurcGSMfwv5Ly+zmOlilj44fPVSex5GzTspqYWp4yHyP+tKWnIuPIutl2LhMCyMySdI5AcFMpntklEMI5jcyd5PX3qV2KOnrqic5iL6Jnh6X5+a4TfpwNZxzKlUw5WqklOjeaPVN5P8RUwUY9H9pL7LdAf64hKb9ON0u/QJWfrTsp92p7At3enaRp4QIx9JIQyMDmcr+H6LlSxco+7tBmV3rqgwxWZ0jkO1Rk26scdMHGTo52dcz3scZzNzrZdxWOdJa12nK3UortnMZCDezxni6+vqWhs2tqNo/RumETGgYsBs9/aBy9y6yxx0vODbk8dAo9PNNX80uwga21P9LX3p2VS08YZGQZQ9mLE4l2Eg3y5Lelmmldd2lj2LnXU1NAwBvSuL3OdlIx7FpZnkUcr45GNDi6NxLBfQHt7AuBnmY28ouDx1UoUlNI4/DuwuGd26KMZtaSqwwVMzY4mk45M2mTCfRXcwth58bbncNbKIKl9R+nM4NaNTpfq91ubwNZSGKpoyAHDAcIuwgaG+mLhmudPea8cvb1rvWBtNhnp9+Rtpb3WxtndyOsjZU0+FjnNJNhYPy5cHXC0hqnQOMcmYW9VQR1TBNFkTn2/2pzdmu+cUrHOzNsLx2tyN+/8ANRqmPk5SAp9FNy0DXHsPkoXZVGXRVdDexieTEeIBOJhB7CPepMr7OZNxGfqoUERcyWm/icu/MfdR2y6ptTLE2YBlVE8Wdp0gaes133gBkusrDEwlmbCPDsUanlFRK0Si0jT49R6183Vl/wDspjwPS3/jCzVD/VaOxa7PcTXvPb5roiqF6NERERERERERERERERERERERERERERERRe2KwRugadJJcJ7sLvzsu0TMQceAUaeXA5g4m32K51PE+ndU07b4nvZGANS25cPMFoVy0tkDJDoASvNPa6EyxN1cQO7VXXdejbTMkiyMjWtdK77zgSG9wAHmquqkMrg7duV7Qwtp2Fm8Zk9f9L7uIz/DY+Mkj3Hxdb8lmuP6tuACbLH6GLiSVj2AOkrqyU/VLIx2ADP4LM/Ngjb3rWlGOqlfwsFi2jIH7Rbj9CmhdIe/n8PJZjBbTG2rjZaykOrRi0Y0lU3eDb8lU7rZMHosGneeZVnTUzYRlrxVDXV8lQeDeCi45nNN2ktPMGx8wpBaCLFQWyPabtNlY9kbsz1LXSuNsQu17ySSbjhra3EqDNVxxENG7WyuKbZ09QDI866E6rRrKiopRJSOOEEi9gASOBDhnYrtGyKYiUZqLNLUUwNOTYdXv1qHLipVgq/GTqpvd/aTwRT3vE/Fijw4sRc3Qcb5C3LVRKmFtuU3i2as6CpfcQnom+Vr3ur1uXOXU4abfROLP4efaqmsbaS/HNeh2c+8OH+OXgsG6g6Oesg4NkDgOx4/6W9Vzo439XkudDzJZY+Bv4r0OptTslgz72u/QLGtL2FbdGu/8m+RUFvNR43SVUOUkElpWjXqkGN/la/8lKpZMIET9HDL1Cr6+HETPH0mHP0KwbJbaOurL26rmsP3n2cfeWrebMxw+K50wwtnqR127Tn7LodHJiYx32mtPmLqncLOIXo2G7QVmWFsiIiIiIiIiIiIiIiIiIiIiIiIiIiIql8orD0McjciyQG/IkGx87Kfs8jGWneFUbYBETXjcVgfNG7DtMgdWG1v/MDgA95Wwa4XpuJ+2q1Lo3AVp3N++izbmNc6lnlebumc8352bb43WtZYStaNBZbbMxOgdI7VxK0N19jTS0zHsqpIxdwwNGQs434rrVTsZKQWA9a4UFLJJA0iUjXILxsbZUr5KpgqnxmOQYiPrXB6xz1yWZpmNawlgNwsU9NI6SRokIsfHrUY+Nz55WQ1LpHOa1ofewfdwaWk/ZF13BDY2l7LC+nDrUUtc+Z7Y5SSQBfjnay9bxw9Wnp2Nc50ZezGALPIw3AtmSDklK7N0hNgbFYr4+bHCwEkXF+P/FE0b4mCRs0bnOIs2xw4DxJvx7FIkD3WLDl5qDCYow5srSTu3W/tXrd3eR0srKYMa4NZ1ntJFsIHDlewVVUUoYwyE79F6KkrzJIIQL2GZCgflEib07XtcCXN6wBvYtNvD+Sl7OJ5MghVm3GN5VrgcyPJVRWKo1JbvxtdOxrpTFc9V7dQ7h56LhUkiMkC/Up1A1rpgC7DwI4qybs7FfMyRzamWMCVw6v1rfWOepUCpnaxwBYDkFcUNK+RjiJCOcdPNfdl7Fe+pqYxUyt6PCC8ek7LjnwSWdrYmEsGd8liCle6eRokOVs+P/Ft0Wz3Q7Ria6V8p6Jxu/UDMWXN8gfTEhts9y7xwujrWgvLuadVg2tVfNdolzv2U7Wh44EEYb+B+JW8TOWprDVunmuU8nw9dc9F4F/JaO9I6CGKhZndxe63a4iMf1yC60v6jzM7s91H2jaGJtKzeb/fL86l0Ojjwxsb9lrR5ABVDjdxK9IwYWgLMtVsiIiIiIiIiIiIiIiIiIiIiIiIiIiIojeOnE0RgyDpA7B7TOsF3p3Fj8e4a9ii1kYljMW86dozXNhVObSyU5BBbM02PDJwI8wFd4AZg8bwvLCR7aZ0J1Dh+eIXQ9gWiDaTiyFjj3uLg73qmnu8mXiSvTUtowIODQfG6g9j7ZbRwzse0uMdQ5oaNbOuQc+4qVLAZ5Glp1aoEFU2lieHDouI8VXKvbpeaohuH5wGXAOmEj4i/mpzKbDgzvhuqmSvxcqQLY7fb+lEMkLTcEgjMEagjMe9SSARYqvY8tNwV0jbNI6qoopo8pWNbI05Ak2GL9fBUcLxDOWO0OS9bUxOqaZsjOkLEKEii/tKdrmMEbQ0dO8Wu4m17DwtdSifhGWcbncoLQNoSgtFgBzjx/LLa2jQT7OjdJBM0xk2sWDGMR52XOOSOpcGvbn2rrNDNQxl0Txh4EZ59apUbC4nMcSSTYczmrUkNC8+1heTn4rJK1rnFzBhaBcgm9ss7XzOfBatJAs7Nbua17i6MWAF81bavYVLDRioOJznMBbdxF3ubkMI7blVzKiZ82AZC/2V3JRUsVNypFyRl2lWXdjZraambiFnFuKQ9tr+4ZeChVMpllNtNys6GnFPAAddStTclpcyaoOs8riPZGQ/Nb1ps5sY/aFy2bdzXSn9xJ7k2f8ASbSnk4RRtjHeTc/mknNpmt4m6Rc+te/+IA9VBb3n5xAKgf5cskf7uKzfeB/EpdH+lJyZ3gFV+0wZ4RM39riO69lr7PhNRVunf+ygDXPJ0+jaLN8wSt3u5KEMbq71XOJhnqjI7os17houh0E+ONjzlia13mLqne3C4jgvRxvxsDuIWwtVuiIiIiIiIiIiIiIiIiIiIiIiIiIiIq9vpE/oBLGbPgeHg9gyPuKlUZbymF2jslX7Sa7keUZq03/O5V+djK0MqYgGytdH84j5gOHWH68u5TAXQXjdpnYqvcGVYE0eTgRiHfr+bluUdYTteQcMBZ/C1rv1XN7LUY7brrHKTtJw6reRXneHZzBWASXEVWAC4ZYZG+ifh5lIJXcjdurPJKuBoqLP6Mgt3jRV3eLdqSlsb44zkHAaG2hHBTaarbNloVU1uzX0+Yzbx91BKYquysuzdoumjhojL0ceeN5yJF7hgP8AV7qBLEI3Omw3O4equ6eoMzGU2Ow3n0Vor90WgiSkeYJGiwtfCbc1BjrT0ZRiBVtLsxtw+A4HDw71U67bz5HBlSRK2MnJhwteR9ojVuR4BWDKZrRijyvxzsqeWvc44J+cG8MgT19Syzbfp7B8dJG2biTmwciBoTlxAWopZb4XPOH7rd20Ke2NkYD/ALfngooS07hd7ZGuvnhcHB3O4dYg9xXfDK3okW61CElM/N4IPVnfx0U9smvbUzR/OpGsjhAMcZFsRLrMPaBkPDvUSWMxMPJC5OpVnTziolaZzYN0HHgVY97a0uDaOI/Sz5G31WfWJ7xf3qHSMAJldo3zVlXykgQR9J32G8qTkcykpr6MiZl22GXiT8VwGKaTrJUkllND1NCjd1oDFTGWTKSculN9esLgeWa7VTg6TC3QZKPQsLIS92rrnxVa3cY+eiqYW5uMkZHZicCT3DCSp1SRHOx54FVVCHT0skY1JH3P9L1XVLX9Hs6kzaXASSDV5v1zflxJ7LLEbCL1Euu4eS2lkDi2jg0vzjx4/wB+C6HDGGgNGgAA7gLKoJubr0QFhZe1hZREREREREREREREREREREREREREREXmRgIIIuDkQeSDJYIuLFcz2ns+Shl+cU5JiDiAdcOdix/YruKVlQzk5NfzMLzFRTyUcvLQ9Hy6j1LLRVLX7RimHoz8ORLC1zT3Ee8LV7SKZzDq38uto5A6ubKNH+drWUxGBVxz0UhtLA89G462B6hv2CwPeox/Rc2ZujtfVT8qlr6dx5zTkfI+6kt3dq9PG6KcASxXbK13EaYs+BC41EPJuDmaHRSaOo5VhZJ0m5EeveqHtegY6SV9M15p2EBzwLtaeOHm0f1wVtDK4NDZDzivO1VOx8jnxA4Bqd3d1BTmwtzYpWCQz9I0g3DBbUZZnMEdoUWeve04Q23ap9JsiF7cZfiHUt00VfSgtiIqYdMLvSty1/MrlylPNm7mnq0UnkqynyYcbeB1VIr6B7CS6J8bb5BwNhfQX4q0jla4WDgSvPT072uJLC0dfktMiy7Xuojm21XwIsDVWGV7ZqSJr3Y58WGFrG3eGDLC/s4hQQCyYkZN330v1K6cRNStDjd/7ba24FWLc9zWzStqMQqz9u2bAMsHhr3KHV3LAY+h1cetWWzyGyubN83r4dS2K1/z6oELfV4HB0ruDnjRl+IH6rRg5CPGek7Ts4rrIfi5uTHQbr1nh7rD/a3TPq5B+zgicxnK5uC7xw2HYtuRwBgOrjcrT4rlXSuHRYLDt4/ZVWirHRU5hiv0lQ4Xt6QYMmgW4uN/BWD2NfLjdo3z/pU8Uj4qfk4+k/y/vPuVv3M2GKckvzmwgkaiNrtG+0bXPcq6sqDLp0fNXOzaIQXLul5dStigK2REREREREREREREREREREREREREREREREVX3ikfSvNQ1vSQSWE0Z0B0Dh3jI9wU2nDZhgJs4aH0VZVvfTnlWi7T0h6+6gRs6KVzZ6B/WY4PNO42NwbnDfuty7VL5V7AWTjXLEq8U8UjhLSuzBvh9vyybSqDT7RZPYtbJgcQcsnDC8HtBHuSNvK0xZvCxO/kK8S6B1vvkVN7x7HFTjkp3WnZ1HgG2IWvhd3i1jxCi00/JWbIOafy6sK2lE93RGzxkescD6La3X2lC6MU7WdE9gs6F2t+Jz9K60qYnh2Mm4O9dKGeJzOSAwkat/NVhrN2Cx5lopDC86s/y3eHBZZVhwwzC4+60k2eWu5SndhPDce5YxvBUw5VVK42+vFmD22/mtvhon/Lf3FaitqIspo+9uf2UVvXvJDUQtYzGHNka4hzSMhe/wAVIpaWSN5J0solfXxTRhrb3BBzCi96aiOpkElOXuOEAt6M2yvmCP0Xela6JuGS3ioe0XMqXh0Nz3FQlJSvke1kYxOcbAD+sgFLfI1jbu0VZFA+R4azVdU2BsCKlYDYGS3WkPdnbkF5+epfMergvZUlFHTNy13n83KF2y8V8rY6ZtzGetU5jB2NI1UmEGnYXSb/ANvFQ6giskDIRpq/h1DitvaFVFSUkscGrBgJ/wDI/meLrZnkucbHzTNc/f5BdZpI6amc2Ldl3n13qE2Fs17qF4bZonf1nuya2Nlrk87m4AUqeVoqATnhGnWoFHTPdRkDLGdeASPaUFN9HRN6ed3V6Vw4/dH6ZdqGKSXnTHC3gjaiCn/Tphied/56ZK57B2eYY7PdikecUjjxcfyAy8FXTyB7ssgNFdUsJiZZxu45k9f5kpJcVJREREREREREREREREREREREREREREREREXmRgcCCAQRYg6EIDbMLBAIsVz7b+6BY/FSn7wjvZw54DxA5ai6t4K4FtpfH3XnqvZRa/HAe72UVWVskjBDVteC2+CVzSHN5tdzaeeo7V3ZG1pxxHXUe3WokkskjeSqARbRxH2PUpH+0HmGOshcOmgHRzAZ4mX6jiOLe3t7Fx5JoeYnjJ2Y7VJNQ8xNqIzzm5OHEbipyOKn2nGJBeOdlrlps9p4d7eRUUmWldh1afBT2tgr2B4ycOGo/pfG1VdS5SR/OYxo9np27Rz/AKumCnmzacJ4HRBJV0+T2428Rr4Lcpd76Z2TnGN3KRpb79FzdRSjQX7F2ZtKndkThPXkozfavhkgZ0UjHHpWHquBNrHku9FG9shxAjIqLtKaKSEYHA84aKeft2lYM5ox3OB+Ci/Dyu0aVPNZTs1ePFQ43igDnGjp3SyP1cxmEE9rrKR8LJYcq6wHEqJ8bFiJgYXE8BbxK9/2PU1WdXJgj/0Y+PtO/wC1jl4oflC54lZ+FnqPnus3+LfUrQ2/twRAUdCAHeiSzgT9VvN3M8F1p6cv/Wm061Hq6wRf61MM+rd/aiNtOYwRUYJc2HrS4cy+V2oBHLS/b2KRDiOKbedL7godThaG04zDczbeeC8uoayrsCwxxNFmh12RMaNNczlxzWRJBBne58StTDV1WRGFo3HIAequG6mwIoWiRvXe4ftCLC33BwaefFV1VUvkOE5Dh7q5oaKKBuIZk7/bq81YlEViiIiIiIiIiIiIiIiIiIiIiIiIiIiIiIiIiIiItPaez2zMwuuCM2uabOa7gWngVvHIWG4XKaFsrbHuI1HWFUNpVG0Ka4cGzxjRxZiy7QMwVYxtppf/AKntVPPJX0+4Pbxt52URHvaWuLjTQBxFjhaW3B1BF8x3qQaLEOmbeKgjapY65jF+rJa9JI4ydJSRTRv4BnWZ3ZgdXsN1u8ANwyuBHXkVpG5zn44GOaerMemSu9FtqZjQaxkcQ+0XgE/uZnyKq3wMcbREnu9VfRVUrW3qAG9d/RatTvRSSuwNhdOTwEYN/wCLNdG0kzBiLsPeuLto00pwNaXns91rzT0DXBs9IYnEXALGn3RklbhtQRdj79/uubnUbXBskWE9g9Lr7S1VKR0kFA6Ro+sGMOnYTdYcyYHC+Sx7SsskpiMcUNxxAH/Vt0e+VLbDYxHk5thfkS29lzfQza6rrFtWmOXR7RZau2auumb9C1vRH60Lw5xHtG1vALpCynYeec+sZLlUyVkjf0wMJ3tNyq5S1rqR120pD/tyhxIvrYAADwUx0YmGb8uAVYyZ1KebFnxdclZ6PeCrJwwQsBP+nD+ZWr6aAZvd4lbx11W42jYB2NVi2ZsOomIfXSuLdRCD1T7YGVuxQ5Z4mZQjv9lZwUs8vOqXZfxGnf7K2NbbRQFbL6iIiIiIiIiIiIiIiIiIiIiIiIiIiIiIiIiIiIiIiLxKzECLkdoyIQZLBFwq1tB9ZDciKKpb9oNwv8WjXvCmxiB+ri3yVbMaqLMNDx4H87FA1e9Fa/qMiMfsxuLvMjLyUtlJTjMuv3quk2jWO5rWW7lrUW61TO7pJyY26l8hu63YCfjZbvrIoxhZmepcY9m1E7scpsOJ1UlQPxE02zRhaP2lS4XJ7r+78tVwkFhylRmdzVMhOI8jRiwGr/ZWrY+xI6cdUYnn0pHZvce8/BQZZ3ya6cFa09LHCMszvJ1K0trbvXcZqV3Qz9nov7HN08V0iqbDBILt+/cuM9Hc8pCcL/se0KuOZFWuMU7fm9YMsVuq89o0v49xKmAvgGJhxMVYWxVbjHKMEo+/5/xaLthV1K68Qf7UZuD3t/ULt8RTzCzvuo3wVbTOvHfu9lKUe3NpO6vQYzzdGW+ZuAuD6elGeK3epkdXXnLk79osrHs2kqXWdUyNA4RRiw/edqe7TvUKR0QyjHeVaQsnPOmPcPUqZCjqWvqIiIiIiIiIiIiIiIiIiIiIiIiIiIiIiIiIiIiIiIiIiIiIiItPauz2zxOifcB3EGx7P+lvHIY3Bw3LlPC2ZhY7QpsrZzKeNscYyGp4k8Se1ZlkdI7E5IIWQsDGaLcXNdURFE7Y3fhqXMe8EOYRm3IkD6pPJd4qh8QIbvUSoo4p3BzxmFKNFslwUtekRERERERERERERERERERERERERERERERERa1fXMhYZJXYWi1zYnU2Gi3Yxz3YWjNc5ZWRNxvNgtOg3hp53iOKTE4gm2FwyGuoXSSmljGJwyXGKtgldhY65UquClLXrqxkLDJIcLRa5sTqbDRbMY57sLdVzllZE0vebALSod46aZ4jjkxON7DC4aC51C6vppWDE4ZLhFXQSuwsdcreratkLDJIbNbqczqbcO0rkxhe7C3VSJJGxtL3GwCjIN6qR7mtbKLuIAuHDM6ZkWXd1JM0XLVFZtGme4ND8yppRlNREURV7zU0T3Rvks5psRhdl5BSGUsr24mjJQ5K+njcWOdYhSVNUNkY17DdrgCDzB01XFzS02KlMe17Q5uhWVarZR209uQU+UsgB+yM3eQzXaOCSTohR56uGHput5qJ/v1S3/zO/B/NSP8AHzdShf5ml4nwUxszbMFR+ykDj9nRw/dOajSwSR9IKbBVQzj9N11vrkpCw1lU2JjpHmzWi5OZsPBbNaXHC3VaSSNjaXO0CiP730f+t/xf+ikfBT/xUP8AydL/AD8/Zemb20Z/zh4hw/JY+Dn/AIrI2lSn94UlR18covG9rx90gri+NzMnCylRyskF2EHsWytF0REWOedrGlz3BrRqSbDzKyGlxsFq5waLuNgoCo31pWmwc53stNvM2UttBMd1lXP2tStNsV+wLzDvvSuNiXt72G3uusuoJhuWGbYpXG17dynaOtjlbiie145g3/6UR7HMNnCysY5WSDEw3HUthardERERERERERERV3f71J/tM/GFMoPnjvVZtf6R3d5qnbgeuN9h/wAFZbQ+T3qj2L9T3FdTVCvXqB359Sl/d/GFLofntVdtX6V/d5qj7i+ux9z/AMBVpX/IPcvP7IP+03vV6319Sm7m/jaqmj+e1ej2n9K/s9VyaxXol4kXXStx94OmZ0Mh+kYMifrNH5jj5qjrabk3Y26Fet2VXcszk39IfcK1qArdch3u9cn9r/1C9FR/IavFbT+qf+bl0vdn1SD/AG2/BUlT853aV6uh+mj7AoXfXeUwfQwm0hF3O+yDpb7x9yk0VIJOe/RQdp7QMA5OPpeX9qkbK2RNVvIjF+LnuOQvzPE+9Wks8cLed4Lz9PSTVTjh7yVYj8nslv2zL8sJt53/ACUP/Jtv0VZ/4B1un9lW9o7NmpJAHgtcM2uacjbi1ymxyxzNyVVPTzUjxiyO4hX7czeM1DTFKfpWi9/tt5944qorKXkjiboV6XZlf8Q3A/pD7jit/e/1Of2PzC40nzm9qk7Q+mf2LlmzKJ08rImkAvNgTe2hPDuV/LII2Fx3LxtNC6eQRg6qxybg1AGT4z2XcPyUIbSj3gq1dsOa2TgoKrop6SQYg6N4za4HXucMipbJI525ZhV8kM9I8XuDxC6FudvF86YWSW6Vmv3m/at36/zVNWUvIm7dCvTbNr/iWWd0h+XU5X1jYY3SPNmtFz+neVFYwvcGt1KnyyNiYXu0C5LtrbEtXJd17X6kYzAvkABxJ5r0MMDIG5d5Xjaqrkq356bh+b1O7M3Cke0OmkEd/qgYneOdh71Fk2k0GzBdWEGw3uF5XW6tVs1Pyem30c1zyc3LzBy8lzbtPPnNXWTYWXMf4hb+4WzZIPnDJWlrsTO4ixzB4hca6VsmEtKlbJp5IA9sgzuFbVAVuiIiIiIiIiIiIq7v96k/2mfjCmUHzx3qs2v9I7u81TtwPXG+w/4Ky2h8nvCo9i/U9xXU1Qr16gd+fUpf3fxhS6H57VXbV+kf3eao+4nrsfc/8BVpX/IPcvP7H+qb3q9b6+pTdzfxtVTR/PavR7T+lf2eq59unSCacxO0fHIL8srg+BAPgrireWR4xuIXmdlxiWUxnQgrUmjlpJ7HqyRuyPwI7CPiugLJo+IK4ObLSTcCD+eK6pu9thtVEJBk4ZPbyd+h1CoKiAwvwlexo6ptTGHjXeOtc13u9cn9r/1CvKP5DV5Paf1b/wA3Lpe7XqkH+234KkqfnO7SvWUP0zOwLk20qoyyvlOZe4nw4DysF6CJgYwNG5eMqJTLK553ldb3f2c2CCOMDOwLjzcR1j/XJeenkMkhcV7SkgEMLWD8KkVxUlQ+9ezhPTSAjrNaXNPJzRf36eKkUspjlBUOvgE0DmnUZjtXMd36sxVETxweAe5xsfcVe1DA+JwXkaGQxVDXDj5rpu9/qc/sfmFRUnzm9q9dtD6Z/Yud7neuQe0fwlXVZ8hy8rsv6tnf5FddXnV7ZQO+tEJKSQkdaMY2nlbXzF1Konlkw68lX7TiElM7iM/Bc/3QqjHVwkfWdhPc7L42VxWMxQuXmtlyllS3ry8Va/lKqiIooxo9xJ7mjL3n3Kv2ay7y7grrbkhETWcT5KI+TqhD53SOF+iaCPacSAfAAqTtGQtjDRvUHYkIfKXn9o810pUi9SiIiIiIiIiIiIiIiIiIq7v96k/2mfjCmUHzx3qs2v8ASO7vNU3cF1qxva149ystofJPcqLYp/2e4rqioV7BQG/TrUUnaWD/AJhS6H54VdtX6V3d5qkbiD/Gx9z/AMBVpX/JPcvP7HH+0O9XrfX1Kbub+NqqaP57V6Paf0r+z1VH3C9cZ7L/AMKta/5J7l53Yv1Q7CrjvjsD5zHjYPpWDL7w4t/T+araOp5J1jofy6vtpUIqI7t6Q09lQd39rupJg8Xw6PbzF8/EK3qIBMy3gvN0VU6llvu3j84L7vU8Oq5nDMOIIPMFjSClILQtH5qm0iDUuI3+y6Zu0P8ACQf7bfgqOp+c7tXrKL6ZnYFyKohMb3MORY4jxBsvRNcHNB4rxMjDHIWncV2fZlSJYo5G6OaD7s/evMyMLHlp3L3cMgkja8bwtpaLqo/eCqEVPK88GOA7yLAeZXWBhfI0Dio9XII4XOPBck2RAXzxMGpe0e8X9y9FM7DG49S8XSsL52tHELqW9/qc/sfmFQUnzm9q9htD6Z/Yud7neuQe0fwlXVZ8hy8rsv6tnf5FddXnV7ZQ299QGUcxPFuEd7jYfFSKRpdM2yhbQeGUzyeFvHJc23XhL6uADg8Hwb1j8FeVTsMLuxeU2cwuqWdvlmrX8psJwQv4Bzm+YBHwKrtmO5zgrrbreYx3WtL5NKgCWVh1e0Efuk3/ABLrtNpLWu4KPsF4D3N3kD7f9XRFTr0yIiIiIiIiIiIiIiIiIijt4aEz08sY1c3L2hmPeF2gk5OQOUarh5aFzBvC5FSVD4JWvbk+N3HgRkQR5gr0T2NkZY6FeJie+CUOGoXQKXf6At67JGu4gAOHgbqnds6QHIhemj23A5vOBB8VW9695zVWjY0tjab56uOgJtoByU6kpOR5zjcqq2jtL4kYGCzVvfJxs4mV85HVYC0Hm46+Q+K47SlGEM4qTsSnOMynQZK0b6+pTdzfxtUCj+e1W+0/pX9nqqNuF64z2X/hVrtD5J7l53Yv1Q7CuqqhXsFQd/d3rE1UQyP7QDgftfr581bUFT/8bu72Xndr0Gs7B2+/uqS55Op0FvACwVoABovPFxdquw7s+qU/+234LzlT853aV7mh+mZ2BVPf3YDg41Mbbh37QDUEZYrciNVPoKkW5N3d7Km2vQknl2Dt9/dRG7W9D6XqEY4ib4b5g8S0/kpNTRibnDIqFQbSdTcwi7fzRWs7+09r4Zb8sI+N1X/46W+oVydtU9r5+CqG8m8j6sgWwRtNw298+bjxKsaakbDnqVR120X1RwjJvD3Vh3B2A5p+cyi2REbTrnq7yyHiodfUg/pt7/ZWmx6Es/WeOz3Vg3v9Tn9j8wodJ85varPaH0z+xcw2HXCCeOVwJDCTYa6Ece9X08ZkjLRvXj6OdsEzZHaBXR/yhRWyhkv2loVWNmP/AJBX529FuaVVt4d4pKsgOAaxuYYOfMniVYU9KyHTM8VT1u0JKrI5DgrTuDsB0d6iUWc4WY06hp1JHM/DvVfX1If+m3RXOyKF0Q5V4zOnYrLtzZgqYXxHK+h5OGhUKGUxPDgrSqpxPEYzv81yZzJaSbO7JIzl+vaCF6AFk8fEFeNLZaSa5yI/PAq77O39iLfpmOa7iWjE0/mFVybOeDzDcK/g23E4fqAg+IWSr39gaPo2vee7CPM/osM2dKTmQFvJtqnaObc/ZbO5u15KoTSSWyeA1o0aMOn81zrIGwlrW8F12bVvqWue7jkFZFDVmiIiIiIiIiIiIiIoDbe6kNSS83Y86ubbPvGh79VKgrJIhYZjrVfVbNhqDiOR4j1Vff8AJ46+U4t2sP6qaNpje37qsOwTfJ/2/tbdF8n7Abyyud2NGEHxzK5P2k49EWXeLYcbTd7ifsrdS0zY2hkbQ1rdAFXucXG7tVcsY1jQ1osAsO16AVEL4XEgPtci18iDx7ltFIY3h43LSohE0ZjdoVD7F3QjppRK2R7iARY4bZi3AKRNWvlZhIChUuy46eTlGk361ZFDVmvL2Aggi4ORB0IQG2YWCARYqoy7gQkkiSQAk2HVyHLMKxG0pANAqd2xICSbn87laNn0oiiZECSGNDQTqbKDI8vcXHerWKMRsDBuFlnIWi6Ks7V3JglJcy8Tj9m2H+Hh4WU6KvkYLHPtVVUbIglNxzT1aeChx8njr/t229g3+Kk/5Mfx+6g/4A36f2/tTeyNzIISHOvK4aYrYR3NH53USWukkFhkOpWFNsqCE4jzj1+ysihqzWptShE8T4nEgPFiRrrfit45DG8OG5cp4hLGWHeqx/8AHsP+rJ/x/RT/APJycAqj/BQfyP29l9b8n0PGWX/j/wDlY/yUnALI2FB/I/b2UrszdWmgIc1mJw0c84rdw0Hko8tXLILE5dSmwbOp4TdouevNTijKciIo/a2x4qkWlbcjRwycO4/kusUz4jdpUeelinFnj3VVqfk8F/o5iByc2/vBHwVg3aZ/c1U8mwWnoP8AH8C+U/yeZ/ST5fdbY+ZJR20z+1qwzYI/e/wCtmyNkRUzMEQIBNySbkntKr5Znym7ldU9NHA3CwLfXJd0RERERF4mlDGlziA0ZknQLIBJsFhzg0XK+OmaC0EgF3ojnYXNvBACRdC4AgHevZKwsrxBO17Q5hBa4XBGhHNZILTYrVrg4AjQrIsLZYnVDQ8MJ6zgSBzDbAn/AJDzWcJtfctS9ocG7z6f9RlQ0ucwOBc2xLb5gHS47UwkC+5A9pJaDmF6hlDhiaQQeI7MkIINistcHC4X2SQNBJNgBcnkBqUAubBCQBcpHIHAOBuCAQeYOiEWNigIIuF6WFlERYKusZEAZHBoJsL8T2c1s1jnZNC0fI1gu42Xh20IxH0uMFn2hnqbAC2ZN8rarPJuxYbZrBlYGY75LH/a0V8JcQerq1wAxWwgkiwcbjqmxz0WeSfa9lr8RHe1/Pf69Wq3lzXZERERERYKusZEAZHBoJsL8TrZbNY53RC0fIxgu42X2lqmSDFG5rhpcG+aOa5psQjJGvF2m6zLVboiIiIiIiLzI8AEnQC57ggF8lgmwuV5jnaWh4IwkBwOgsRe+fYslpBtvWA4FuIaLDSbRilJEb2uIzy5c+5bPjezpBasmY/JpuswnbiLLjEACW8bEkA+4+S1wm19y2xDFhvmsiwtkRERFH7wtJppgBc4HZDXIXXaA2kb2qPVAmF1uC1KmpbJLTdG4OsJH9Ug2b0dgcuFyFs1pax2IcB91ze9r3swm+p7rLV2dPIBSPMr3Gdrg8OItlEXggWyIw+N810ka3ngDo+9lyie8ck4uvi18L+iw7PkLnU8jnuLzS4gMVsTgW5W43vmO5bSAAOaBliWkLi4seTngv2nJKetnEJma4OPQvcW48XXwggiPCMNjcFvhqjo48eA8Rutl2o2WbkuUGZwk63z7LZZ7ls0mH51DhmMt4ZDcuDtXR55aX5aZZLR1+Sddtsx6roy3xDLOxc09e9uff8A8XypjcKiaeMXdEY7gaujLOu3vyuO1vajSDG1jtDfx3f2jwRK6Ruot3i2Y9R1rTFb/h2CN5aRHJIHdJgbbGbHQ4jfha3PVdMH6hxDeBpdcuV/RGE52Jvew17D7cVsMeTLLKXuDjSxvAvkSWyXsOQ17LrUjmBtv3H0W4J5Rz754AfNevnRcHdJM6LBDG5tiBclly839LPK2mXasYACMLb3J/4tsZIOJ1rNB+2vX5Lx08sglc6R8bmU8UmFthaRzXk3BGl26HJZwsaQAL3cR3ZLTHI8OJJBDQbDjn7aLZbVu6WJz3EtkEYa1jgML3NJONnEHW+duXFaYBgIAzF/DqK6iR3KNc45G2h323hZ5HhtbeQgAwgRk5C4eTIAT9a2A25DsWoBMPN45+nqtiQ2p529uXib9+n4FFVbQ8yOY4iN1TBYtNgXdVshB452z5gru04QAdcJ/pRngOLi05Y26cd/5xXogxmpc177/OYG5m+TuhB8bG3csZODAR+0+qZsMhBPTaP/AFW5T1LnCaQyOMrHShsOKwGC+BuDU3ADr8b5ZLm5oGFtsjbP88F3Y8uDn35wJy7NBbr1/pfdhSSOc1xeHMcy7ryB5LsrFrQ0YRqCNNFiYNAItnfhZZpi8kG9wRxvn1cN6wV9W61Q/pS2SJ4EcYIAOTS0Fv1sZJHjlot2MHNFrg6n84LnLI6z3YrFpyHllvxf8XypnktUy9I8GGVuFoIw2wRlwItmDiPdwRrW8xttR6lHPf8AqOxHmkW8AfVSG2XAS0hJAHSuzOX+TIuUIu1/Z6hdqg2ki/8AI/8AqVHbTqOvPLA62GJrXPbYjpOk6ovoXBt7+0F2jbzWtfx06rLjM/nPfGdBqON/MLbdUGKV7HynCIA4F5Gbsb8R7/R7slzDcbAQN+7u/tdMZjkc1zssIOfG5v6LSp61zgOlmdHhp43tNwMbnA43G/pWIaLadbtC6OjA6Lb84jsXFkpd03W5oI6zvPXbLLrXuCseBTSSPcWvZCCGuAcJH8XN+s03HdY5LDmN57WjME+AWzJXWje85EN04niN4P2W1vBVEHA1xa4RuffpMDQBlfQ4jfha3NaQNvmRle2l11qpCOaDY2J1sPI+y1TNJL0h6V7MNNFIA2wGNweSdNOqMtFvhay2V+cR3ZLjjfIXc4izWnLib+y+T1ZkbIZJTHhgY5rQQAcbCS6x9IX6tuzmshmEjCL5lZdIXh2J1rNFu8a9fBZqv1KAuF2AQGQa9QYcV+zS/YCtW/OdbXO3atn2+GZfTm37Mvtx6lt7Yrh0DjFI3F1LFpByL2i/dmucUfPAcOK7TyjkyWHhp2rR2lNJGZmNkd1IYSHGxOJ0zwTpyA8l1ja1waSNSfIKPK97HOaHaNb4klea0SNNSBNJ9DE2RlyPScH3vlm3qejpmey2WYSGEtGZt5e6xIXtMgDjzQCO03+2WiVFXM+SQNcGlnR4AZMDbOY11y0tOIEkt8MrFYaxjWi++98r/nFHSSPe4A2ItbO2697WzubjuyzVlChqyX1EWKKmY2+FjW31sAL99tVkuJ1K1axrdAvQibl1R1dMhllbLlklys4QvJp2dXqt6vo5Dq93LwTEeKxgbllojKZjXFwY0OOpAAJ7yslxIsSgY0G4GaRUzG+ixrddABrrpzssFxOpRrGt0C9hguTYXOvasLNljdSsNrsacOnVGXdyW2J3FYLGm2Wi+up2EglrbgEA2GQIsQOQWMR4pgac7I+mY7DdjTh9G4Bt3clkOI0KFjTa40XoxjPIZixy1HI+axcrNgvIpmYsWBuIC2KwvblfWyziNrXWMDb3tmvs0DXiz2hw5OAI8isAkG4RzQ4WcLr70TbAYRYWsLCwtpYJcrOEWshibn1RmQTkMyND35DyS5TCOC8mnZix4W4h9awxeeqYja18ljA2+K2aR0zGkuaxoJ1IABPeRqslxIsSgY0G4COp2FwcWtLho4gXHcdVgOIFroWNJuRmvRibmLDPXIZ9/PQeSXKzYL5NA14s9rXDkQCPegcRosOa1ws4XQQtthwjDysLeSXN7rOEWtZJIGuILmtJbmCQDY9l9EDiNFgtacyFqV2zy+wa/A0C1gxpI7Wk+ibLdkgbqLrnJEXZA27h9lnhoY24LMbdjQ1psLgAWAvqtS9xvc6rZsTG2sNFklga4gua0kaXANu6+iwHEaFbFrTqF9ETRo0Zi2g0Gg7kuVnCF5fTMNiWNOH0bgZd3JA4jesFjTa40WQNAFgMuSwtrblhjo423wxsF9bNAvxzyWxe46laCNg0AWR0TTe7Qb5G4GgzCwCQtiAUMQN7gZixy1HI8xmlylgvMlKxxBcxpLdCWgkd19FkOcNCsFjSQSNFlWq2REREREREREREREREREREREREREREREREREREREREREREREREREREREREREREREREREX/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sp>
        <p:nvSpPr>
          <p:cNvPr id="55304" name="AutoShape 12" descr="data:image/jpeg;base64,/9j/4AAQSkZJRgABAQAAAQABAAD/2wCEAAkGBxQSEhQSEhQWFhUVGBgbGRcYGBgaGBsZGBYcGBccHRgYHSogIBslHRgaJDEhJiorLi4vGB8zODMsNygtLisBCgoKDg0OGxAQGzQmICQwLzU0Lyw1NCwvOC0yNDQsNCwtLywsLCw0LCwsLCwsLCwsLCwsLCwsLCwsLCwsLCwsLP/AABEIAMIBAwMBEQACEQEDEQH/xAAbAAEAAgMBAQAAAAAAAAAAAAAABQYDBAcCAf/EAEYQAAEDAgMEBgUJBQgCAwAAAAEAAgMEERIhMQUGQVETImFxgZEyNHKhsQcUI0JSYrLB0TOCkuHwFRYkQ1NzovFjwhcl0v/EABoBAQACAwEAAAAAAAAAAAAAAAAEBQECAwb/xAA6EQABAwIDAwoFBAMAAgMAAAABAAIDBBESITEFQVETIjJhcYGRscHRFDM0ofAjQlLhFSTxcrJDYoL/2gAMAwEAAhEDEQA/AO4oiIiIiIiIiIiIiIiIiIiIi+XRF9RFH7S21BB+1kaD9nV38IzXWOCSTohR5qqKHput5qJ/vPJJ6vSSvH2ndRvvXf4VrfmPA7M1F+Pe/wCVET1nILU2nt+thDXSQRMD3Bou4k3PcexdYqaCQkBxNlxnraqIAuYBc21W2dpV7PSpWPH3H5+9cuSpzo8jtC7GesbrGD2Fe4t7owcNRHJAfvtOH+IIaNxF2EO7FkbSYDaVpb2jLxU9T1LZGhzHBzTxBuFEc0tNiFPa9rxdpuFlWFsvLJAdCD3IsXuvSLKIiIiIiIiIiIiIiIiIiIiIiIiIiIiIiIiIiIiIiIiwzVTGkBzgCb2HGw1PcOayGk6LVz2tNiVTqzeSaqmFPR9VpOctrmw1cOTfeclYtpWRR8pN4KlftCSom5GnyH8vUK10sDKeO2LJou57zcnmXOKgOcZHegVuxrYma6bz6qvybSnrXFlJ9HCDZ051PMM/ryUsRRwC8ubuHuq8zzVRwwZN/l7KR2Zu3BB1iOkfqZJOsb888guMlVJJloOAUiChhiztc8TmV5rt66WI4ekxu+ywYvhksspJX52t2rEu0aeM2xXPAZqsb2beFRHGGwytDZA4Oe2wcbGw8bqdSU/JuN3DTcqraFZyzG4WHJw1GR6l9m27I515pamADQNiAaOdyTcrDadoFmBru9burHF15C9n/wCcvVXCi2hT1LcLXslyzBtfxaf0Ve+OSI5iyuI5oZ22aQ784KKrNgNjfio5ehmIJEd+o8DXqLuypLm2lFxx3jvUSSjEbr07sLuG49y29jbfxv6CdvRTj6p0d2tPFc5qfCMbDdv5qutPWY3clKMLxu49i196dmyAGppXOZK3Nwbo9o1u3QkfBb00rb8nJmD9lpXQSAcrAbOH3Cx7t72CdhEotIwXOEek0auA1y4hbVNGYzduhXOh2k2dpDsnDy4hWSnqGyND2ODmuzBBuCoTmlpsVZse14xNNwsqwtkRERERERERERERERERERERERERERERERERFqbTrmwxvkd9VpNudv5kea3jYXuDRvXKaURMLzuCoUck01O+QXfPVydGLcImi7gOTb5FWpDI5A39rBfvVA10s0BeM3yGw6m+ymt0KRkL3RMIe8NvNINGn6sYPZmSexRqx7pAHHIbh6qds6JkJMbcz+4+QWDaPS7SdJHC7DTxXGLhJINB7K2jwUoDni7j9guc3KVxcyM2YN/E+yz7O3nZDE6OdnRyw9Xo2j0uWG2Wa1kpHPfiYbg7/ddItoMijLJRZzdw39i+x7MqK2z6pxiiOYhZkSPvH+vBDLFBlGLnifRBBPVc6c4W/wAR6lTENFS0rbhscY+0bX8zmoxklmO8qa2KCnbkAFWd8tu080cbIpA4tla42DrWAIJvbtU6jp5GOJcNQqraVZBIxoY69nAqxU28dJL1RMw34OuPxBQ3UszMy1WTK6mkyDx+dq1ts7twSNL4wI5dWPYcN3agZGxvZbw1UjDZ2Y4Fc6mgikBcwWduIyzVC2ZteWCZr3EuwuOIO63Y6xOh1zCtpYGSMsMl52CslgkBcb2Od8+1Wadr9pzAx/RwRXtLbrl1uHHXgoLSKRnOzcd26ytnYtoSXZkxv7t9+pTGwdqPfjppurUxA9zh9V4911Gnha20jOifyym0tQ514ZMnt+/WqxJADL86phhlideaAagg2eWji055BTg4hnJSaHQ+V1VlgMnLw5Oaec3zst/ZVf8ANq98A/YzkOaOAL24gQO03HkuUsfK04f+5q7wTGGsMX7XZjvzV2jkDgCDcHRVhyV2DcXXtFlERERERERERERERERERERERERERERERCiKg7a2iZ4K14Nw18UbR90OF/N35K1hi5OSMHgSvP1U5mhmI3EAePqVpNq5XsjoqbLA20sgyzdm+7uDAT42XTAwEzS79B+b1y5SVzW0sG4Znzz4ealtoUvzWCOhpz9LUGzncbfXd3cO4FcI38rIZpNG/llLlj+HibTRdJ+/zKsbGRUVPyjib4k/qT8VCJfPJ1lWQEdLDwDR+eKrNPsSWsa6re4xyusYBwa1pu2/f/NTnVDICImi439arGUklUDO82d+3qG6/avce81Q+1KyMfOgS1ziRgGH63esGkib+oTzPv2LI2hM88g1v6m/h2rfot0WE9JVOdPIdcROEdwXF9a62GMYQu8ezWE45jjd16eC0N9mQshjZF0bSJWXDcINrHW2dl2oi9zyXX0K4bTETYmtZYc4cFPSbLpagehE/tba/m1RBNNGdSFYOp6eYZgFQG1t25YI3GllcYx1jG4+jhNw5pPEEKXFVMkcOVGfH3VfPQywsPw7suB9FBSUYqaVssLLzMc7p7akHrY7fp2qWHmKXA8806eyrnRCpphJGOeL4uOed1vbk7x9GRTyn6Nxsxxywk8D2E+9cq6lxDlG67122VXlhEMmm7q6lYt7KJwDauL9rBmfvM+s0+H5qFSyA3ido7zVpXREATs6TfuN4Uft3ZLZxHWUzsErw0jO2I2uM+D+Hbay7QTGMmGQXA/PBR6qmEwbUQGzj3X/AL/4oN9c6eopnPbhmje1kgta/WBabcOIKlCMRxvDeiRcKCZnTTRl4s9psfQq17tbQvPVU98o5HOZ7Lj1h4O+Kr6iKzGScQrajnvLJFwOXYf7VkURWKIiIiIiIiIiIiIiIiIiIiIiIiIiIiIixVRsxxH2T8FluoWrzZpXM91oXTQVUItd3QuudBZ5xO8BmrurcGSMfwv5Ly+zmOlilj44fPVSex5GzTspqYWp4yHyP+tKWnIuPIutl2LhMCyMySdI5AcFMpntklEMI5jcyd5PX3qV2KOnrqic5iL6Jnh6X5+a4TfpwNZxzKlUw5WqklOjeaPVN5P8RUwUY9H9pL7LdAf64hKb9ON0u/QJWfrTsp92p7At3enaRp4QIx9JIQyMDmcr+H6LlSxco+7tBmV3rqgwxWZ0jkO1Rk26scdMHGTo52dcz3scZzNzrZdxWOdJa12nK3UortnMZCDezxni6+vqWhs2tqNo/RumETGgYsBs9/aBy9y6yxx0vODbk8dAo9PNNX80uwga21P9LX3p2VS08YZGQZQ9mLE4l2Eg3y5Lelmmldd2lj2LnXU1NAwBvSuL3OdlIx7FpZnkUcr45GNDi6NxLBfQHt7AuBnmY28ouDx1UoUlNI4/DuwuGd26KMZtaSqwwVMzY4mk45M2mTCfRXcwth58bbncNbKIKl9R+nM4NaNTpfq91ubwNZSGKpoyAHDAcIuwgaG+mLhmudPea8cvb1rvWBtNhnp9+Rtpb3WxtndyOsjZU0+FjnNJNhYPy5cHXC0hqnQOMcmYW9VQR1TBNFkTn2/2pzdmu+cUrHOzNsLx2tyN+/8ANRqmPk5SAp9FNy0DXHsPkoXZVGXRVdDexieTEeIBOJhB7CPepMr7OZNxGfqoUERcyWm/icu/MfdR2y6ptTLE2YBlVE8Wdp0gaes133gBkusrDEwlmbCPDsUanlFRK0Si0jT49R6183Vl/wDspjwPS3/jCzVD/VaOxa7PcTXvPb5roiqF6NERERERERERERERERERERERERERERERRe2KwRugadJJcJ7sLvzsu0TMQceAUaeXA5g4m32K51PE+ndU07b4nvZGANS25cPMFoVy0tkDJDoASvNPa6EyxN1cQO7VXXdejbTMkiyMjWtdK77zgSG9wAHmquqkMrg7duV7Qwtp2Fm8Zk9f9L7uIz/DY+Mkj3Hxdb8lmuP6tuACbLH6GLiSVj2AOkrqyU/VLIx2ADP4LM/Ngjb3rWlGOqlfwsFi2jIH7Rbj9CmhdIe/n8PJZjBbTG2rjZaykOrRi0Y0lU3eDb8lU7rZMHosGneeZVnTUzYRlrxVDXV8lQeDeCi45nNN2ktPMGx8wpBaCLFQWyPabtNlY9kbsz1LXSuNsQu17ySSbjhra3EqDNVxxENG7WyuKbZ09QDI866E6rRrKiopRJSOOEEi9gASOBDhnYrtGyKYiUZqLNLUUwNOTYdXv1qHLipVgq/GTqpvd/aTwRT3vE/Fijw4sRc3Qcb5C3LVRKmFtuU3i2as6CpfcQnom+Vr3ur1uXOXU4abfROLP4efaqmsbaS/HNeh2c+8OH+OXgsG6g6Oesg4NkDgOx4/6W9Vzo439XkudDzJZY+Bv4r0OptTslgz72u/QLGtL2FbdGu/8m+RUFvNR43SVUOUkElpWjXqkGN/la/8lKpZMIET9HDL1Cr6+HETPH0mHP0KwbJbaOurL26rmsP3n2cfeWrebMxw+K50wwtnqR127Tn7LodHJiYx32mtPmLqncLOIXo2G7QVmWFsiIiIiIiIiIiIiIiIiIiIiIiIiIiIql8orD0McjciyQG/IkGx87Kfs8jGWneFUbYBETXjcVgfNG7DtMgdWG1v/MDgA95Wwa4XpuJ+2q1Lo3AVp3N++izbmNc6lnlebumc8352bb43WtZYStaNBZbbMxOgdI7VxK0N19jTS0zHsqpIxdwwNGQs434rrVTsZKQWA9a4UFLJJA0iUjXILxsbZUr5KpgqnxmOQYiPrXB6xz1yWZpmNawlgNwsU9NI6SRokIsfHrUY+Nz55WQ1LpHOa1ofewfdwaWk/ZF13BDY2l7LC+nDrUUtc+Z7Y5SSQBfjnay9bxw9Wnp2Nc50ZezGALPIw3AtmSDklK7N0hNgbFYr4+bHCwEkXF+P/FE0b4mCRs0bnOIs2xw4DxJvx7FIkD3WLDl5qDCYow5srSTu3W/tXrd3eR0srKYMa4NZ1ntJFsIHDlewVVUUoYwyE79F6KkrzJIIQL2GZCgflEib07XtcCXN6wBvYtNvD+Sl7OJ5MghVm3GN5VrgcyPJVRWKo1JbvxtdOxrpTFc9V7dQ7h56LhUkiMkC/Up1A1rpgC7DwI4qybs7FfMyRzamWMCVw6v1rfWOepUCpnaxwBYDkFcUNK+RjiJCOcdPNfdl7Fe+pqYxUyt6PCC8ek7LjnwSWdrYmEsGd8liCle6eRokOVs+P/Ft0Wz3Q7Ria6V8p6Jxu/UDMWXN8gfTEhts9y7xwujrWgvLuadVg2tVfNdolzv2U7Wh44EEYb+B+JW8TOWprDVunmuU8nw9dc9F4F/JaO9I6CGKhZndxe63a4iMf1yC60v6jzM7s91H2jaGJtKzeb/fL86l0Ojjwxsb9lrR5ABVDjdxK9IwYWgLMtVsiIiIiIiIiIiIiIiIiIiIiIiIiIiIojeOnE0RgyDpA7B7TOsF3p3Fj8e4a9ii1kYljMW86dozXNhVObSyU5BBbM02PDJwI8wFd4AZg8bwvLCR7aZ0J1Dh+eIXQ9gWiDaTiyFjj3uLg73qmnu8mXiSvTUtowIODQfG6g9j7ZbRwzse0uMdQ5oaNbOuQc+4qVLAZ5Glp1aoEFU2lieHDouI8VXKvbpeaohuH5wGXAOmEj4i/mpzKbDgzvhuqmSvxcqQLY7fb+lEMkLTcEgjMEagjMe9SSARYqvY8tNwV0jbNI6qoopo8pWNbI05Ak2GL9fBUcLxDOWO0OS9bUxOqaZsjOkLEKEii/tKdrmMEbQ0dO8Wu4m17DwtdSifhGWcbncoLQNoSgtFgBzjx/LLa2jQT7OjdJBM0xk2sWDGMR52XOOSOpcGvbn2rrNDNQxl0Txh4EZ59apUbC4nMcSSTYczmrUkNC8+1heTn4rJK1rnFzBhaBcgm9ss7XzOfBatJAs7Nbua17i6MWAF81bavYVLDRioOJznMBbdxF3ubkMI7blVzKiZ82AZC/2V3JRUsVNypFyRl2lWXdjZraambiFnFuKQ9tr+4ZeChVMpllNtNys6GnFPAAddStTclpcyaoOs8riPZGQ/Nb1ps5sY/aFy2bdzXSn9xJ7k2f8ASbSnk4RRtjHeTc/mknNpmt4m6Rc+te/+IA9VBb3n5xAKgf5cskf7uKzfeB/EpdH+lJyZ3gFV+0wZ4RM39riO69lr7PhNRVunf+ygDXPJ0+jaLN8wSt3u5KEMbq71XOJhnqjI7os17houh0E+ONjzlia13mLqne3C4jgvRxvxsDuIWwtVuiIiIiIiIiIiIiIiIiIiIiIiIiIiIq9vpE/oBLGbPgeHg9gyPuKlUZbymF2jslX7Sa7keUZq03/O5V+djK0MqYgGytdH84j5gOHWH68u5TAXQXjdpnYqvcGVYE0eTgRiHfr+bluUdYTteQcMBZ/C1rv1XN7LUY7brrHKTtJw6reRXneHZzBWASXEVWAC4ZYZG+ifh5lIJXcjdurPJKuBoqLP6Mgt3jRV3eLdqSlsb44zkHAaG2hHBTaarbNloVU1uzX0+Yzbx91BKYquysuzdoumjhojL0ceeN5yJF7hgP8AV7qBLEI3Omw3O4equ6eoMzGU2Ow3n0Vor90WgiSkeYJGiwtfCbc1BjrT0ZRiBVtLsxtw+A4HDw71U67bz5HBlSRK2MnJhwteR9ojVuR4BWDKZrRijyvxzsqeWvc44J+cG8MgT19Syzbfp7B8dJG2biTmwciBoTlxAWopZb4XPOH7rd20Ke2NkYD/ALfngooS07hd7ZGuvnhcHB3O4dYg9xXfDK3okW61CElM/N4IPVnfx0U9smvbUzR/OpGsjhAMcZFsRLrMPaBkPDvUSWMxMPJC5OpVnTziolaZzYN0HHgVY97a0uDaOI/Sz5G31WfWJ7xf3qHSMAJldo3zVlXykgQR9J32G8qTkcykpr6MiZl22GXiT8VwGKaTrJUkllND1NCjd1oDFTGWTKSculN9esLgeWa7VTg6TC3QZKPQsLIS92rrnxVa3cY+eiqYW5uMkZHZicCT3DCSp1SRHOx54FVVCHT0skY1JH3P9L1XVLX9Hs6kzaXASSDV5v1zflxJ7LLEbCL1Euu4eS2lkDi2jg0vzjx4/wB+C6HDGGgNGgAA7gLKoJubr0QFhZe1hZREREREREREREREREREREREREREREXmRgIIIuDkQeSDJYIuLFcz2ns+Shl+cU5JiDiAdcOdix/YruKVlQzk5NfzMLzFRTyUcvLQ9Hy6j1LLRVLX7RimHoz8ORLC1zT3Ee8LV7SKZzDq38uto5A6ubKNH+drWUxGBVxz0UhtLA89G462B6hv2CwPeox/Rc2ZujtfVT8qlr6dx5zTkfI+6kt3dq9PG6KcASxXbK13EaYs+BC41EPJuDmaHRSaOo5VhZJ0m5EeveqHtegY6SV9M15p2EBzwLtaeOHm0f1wVtDK4NDZDzivO1VOx8jnxA4Bqd3d1BTmwtzYpWCQz9I0g3DBbUZZnMEdoUWeve04Q23ap9JsiF7cZfiHUt00VfSgtiIqYdMLvSty1/MrlylPNm7mnq0UnkqynyYcbeB1VIr6B7CS6J8bb5BwNhfQX4q0jla4WDgSvPT072uJLC0dfktMiy7Xuojm21XwIsDVWGV7ZqSJr3Y58WGFrG3eGDLC/s4hQQCyYkZN330v1K6cRNStDjd/7ba24FWLc9zWzStqMQqz9u2bAMsHhr3KHV3LAY+h1cetWWzyGyubN83r4dS2K1/z6oELfV4HB0ruDnjRl+IH6rRg5CPGek7Ts4rrIfi5uTHQbr1nh7rD/a3TPq5B+zgicxnK5uC7xw2HYtuRwBgOrjcrT4rlXSuHRYLDt4/ZVWirHRU5hiv0lQ4Xt6QYMmgW4uN/BWD2NfLjdo3z/pU8Uj4qfk4+k/y/vPuVv3M2GKckvzmwgkaiNrtG+0bXPcq6sqDLp0fNXOzaIQXLul5dStigK2REREREREREREREREREREREREREREREREVX3ikfSvNQ1vSQSWE0Z0B0Dh3jI9wU2nDZhgJs4aH0VZVvfTnlWi7T0h6+6gRs6KVzZ6B/WY4PNO42NwbnDfuty7VL5V7AWTjXLEq8U8UjhLSuzBvh9vyybSqDT7RZPYtbJgcQcsnDC8HtBHuSNvK0xZvCxO/kK8S6B1vvkVN7x7HFTjkp3WnZ1HgG2IWvhd3i1jxCi00/JWbIOafy6sK2lE93RGzxkescD6La3X2lC6MU7WdE9gs6F2t+Jz9K60qYnh2Mm4O9dKGeJzOSAwkat/NVhrN2Cx5lopDC86s/y3eHBZZVhwwzC4+60k2eWu5SndhPDce5YxvBUw5VVK42+vFmD22/mtvhon/Lf3FaitqIspo+9uf2UVvXvJDUQtYzGHNka4hzSMhe/wAVIpaWSN5J0solfXxTRhrb3BBzCi96aiOpkElOXuOEAt6M2yvmCP0Xela6JuGS3ioe0XMqXh0Nz3FQlJSvke1kYxOcbAD+sgFLfI1jbu0VZFA+R4azVdU2BsCKlYDYGS3WkPdnbkF5+epfMergvZUlFHTNy13n83KF2y8V8rY6ZtzGetU5jB2NI1UmEGnYXSb/ANvFQ6giskDIRpq/h1DitvaFVFSUkscGrBgJ/wDI/meLrZnkucbHzTNc/f5BdZpI6amc2Ldl3n13qE2Fs17qF4bZonf1nuya2Nlrk87m4AUqeVoqATnhGnWoFHTPdRkDLGdeASPaUFN9HRN6ed3V6Vw4/dH6ZdqGKSXnTHC3gjaiCn/Tphied/56ZK57B2eYY7PdikecUjjxcfyAy8FXTyB7ssgNFdUsJiZZxu45k9f5kpJcVJREREREREREREREREREREREREREREREREXmRgcCCAQRYg6EIDbMLBAIsVz7b+6BY/FSn7wjvZw54DxA5ai6t4K4FtpfH3XnqvZRa/HAe72UVWVskjBDVteC2+CVzSHN5tdzaeeo7V3ZG1pxxHXUe3WokkskjeSqARbRxH2PUpH+0HmGOshcOmgHRzAZ4mX6jiOLe3t7Fx5JoeYnjJ2Y7VJNQ8xNqIzzm5OHEbipyOKn2nGJBeOdlrlps9p4d7eRUUmWldh1afBT2tgr2B4ycOGo/pfG1VdS5SR/OYxo9np27Rz/AKumCnmzacJ4HRBJV0+T2428Rr4Lcpd76Z2TnGN3KRpb79FzdRSjQX7F2ZtKndkThPXkozfavhkgZ0UjHHpWHquBNrHku9FG9shxAjIqLtKaKSEYHA84aKeft2lYM5ox3OB+Ci/Dyu0aVPNZTs1ePFQ43igDnGjp3SyP1cxmEE9rrKR8LJYcq6wHEqJ8bFiJgYXE8BbxK9/2PU1WdXJgj/0Y+PtO/wC1jl4oflC54lZ+FnqPnus3+LfUrQ2/twRAUdCAHeiSzgT9VvN3M8F1p6cv/Wm061Hq6wRf61MM+rd/aiNtOYwRUYJc2HrS4cy+V2oBHLS/b2KRDiOKbedL7godThaG04zDczbeeC8uoayrsCwxxNFmh12RMaNNczlxzWRJBBne58StTDV1WRGFo3HIAequG6mwIoWiRvXe4ftCLC33BwaefFV1VUvkOE5Dh7q5oaKKBuIZk7/bq81YlEViiIiIiIiIiIiIiIiIiIiIiIiIiIiIiIiIiIiItPaez2zMwuuCM2uabOa7gWngVvHIWG4XKaFsrbHuI1HWFUNpVG0Ka4cGzxjRxZiy7QMwVYxtppf/AKntVPPJX0+4Pbxt52URHvaWuLjTQBxFjhaW3B1BF8x3qQaLEOmbeKgjapY65jF+rJa9JI4ydJSRTRv4BnWZ3ZgdXsN1u8ANwyuBHXkVpG5zn44GOaerMemSu9FtqZjQaxkcQ+0XgE/uZnyKq3wMcbREnu9VfRVUrW3qAG9d/RatTvRSSuwNhdOTwEYN/wCLNdG0kzBiLsPeuLto00pwNaXns91rzT0DXBs9IYnEXALGn3RklbhtQRdj79/uubnUbXBskWE9g9Lr7S1VKR0kFA6Ro+sGMOnYTdYcyYHC+Sx7SsskpiMcUNxxAH/Vt0e+VLbDYxHk5thfkS29lzfQza6rrFtWmOXR7RZau2auumb9C1vRH60Lw5xHtG1vALpCynYeec+sZLlUyVkjf0wMJ3tNyq5S1rqR120pD/tyhxIvrYAADwUx0YmGb8uAVYyZ1KebFnxdclZ6PeCrJwwQsBP+nD+ZWr6aAZvd4lbx11W42jYB2NVi2ZsOomIfXSuLdRCD1T7YGVuxQ5Z4mZQjv9lZwUs8vOqXZfxGnf7K2NbbRQFbL6iIiIiIiIiIiIiIiIiIiIiIiIiIiIiIiIiIiIiIiLxKzECLkdoyIQZLBFwq1tB9ZDciKKpb9oNwv8WjXvCmxiB+ri3yVbMaqLMNDx4H87FA1e9Fa/qMiMfsxuLvMjLyUtlJTjMuv3quk2jWO5rWW7lrUW61TO7pJyY26l8hu63YCfjZbvrIoxhZmepcY9m1E7scpsOJ1UlQPxE02zRhaP2lS4XJ7r+78tVwkFhylRmdzVMhOI8jRiwGr/ZWrY+xI6cdUYnn0pHZvce8/BQZZ3ya6cFa09LHCMszvJ1K0trbvXcZqV3Qz9nov7HN08V0iqbDBILt+/cuM9Hc8pCcL/se0KuOZFWuMU7fm9YMsVuq89o0v49xKmAvgGJhxMVYWxVbjHKMEo+/5/xaLthV1K68Qf7UZuD3t/ULt8RTzCzvuo3wVbTOvHfu9lKUe3NpO6vQYzzdGW+ZuAuD6elGeK3epkdXXnLk79osrHs2kqXWdUyNA4RRiw/edqe7TvUKR0QyjHeVaQsnPOmPcPUqZCjqWvqIiIiIiIiIiIiIiIiIiIiIiIiIiIiIiIiIiIiIiIiIiIiIiItPauz2zxOifcB3EGx7P+lvHIY3Bw3LlPC2ZhY7QpsrZzKeNscYyGp4k8Se1ZlkdI7E5IIWQsDGaLcXNdURFE7Y3fhqXMe8EOYRm3IkD6pPJd4qh8QIbvUSoo4p3BzxmFKNFslwUtekRERERERERERERERERERERERERERERERERa1fXMhYZJXYWi1zYnU2Gi3Yxz3YWjNc5ZWRNxvNgtOg3hp53iOKTE4gm2FwyGuoXSSmljGJwyXGKtgldhY65UquClLXrqxkLDJIcLRa5sTqbDRbMY57sLdVzllZE0vebALSod46aZ4jjkxON7DC4aC51C6vppWDE4ZLhFXQSuwsdcreratkLDJIbNbqczqbcO0rkxhe7C3VSJJGxtL3GwCjIN6qR7mtbKLuIAuHDM6ZkWXd1JM0XLVFZtGme4ND8yppRlNREURV7zU0T3Rvks5psRhdl5BSGUsr24mjJQ5K+njcWOdYhSVNUNkY17DdrgCDzB01XFzS02KlMe17Q5uhWVarZR209uQU+UsgB+yM3eQzXaOCSTohR56uGHput5qJ/v1S3/zO/B/NSP8AHzdShf5ml4nwUxszbMFR+ykDj9nRw/dOajSwSR9IKbBVQzj9N11vrkpCw1lU2JjpHmzWi5OZsPBbNaXHC3VaSSNjaXO0CiP730f+t/xf+ikfBT/xUP8AydL/AD8/Zemb20Z/zh4hw/JY+Dn/AIrI2lSn94UlR18covG9rx90gri+NzMnCylRyskF2EHsWytF0REWOedrGlz3BrRqSbDzKyGlxsFq5waLuNgoCo31pWmwc53stNvM2UttBMd1lXP2tStNsV+wLzDvvSuNiXt72G3uusuoJhuWGbYpXG17dynaOtjlbiie145g3/6UR7HMNnCysY5WSDEw3HUthardERERERERERERV3f71J/tM/GFMoPnjvVZtf6R3d5qnbgeuN9h/wAFZbQ+T3qj2L9T3FdTVCvXqB359Sl/d/GFLofntVdtX6V/d5qj7i+ux9z/AMBVpX/IPcvP7IP+03vV6319Sm7m/jaqmj+e1ej2n9K/s9VyaxXol4kXXStx94OmZ0Mh+kYMifrNH5jj5qjrabk3Y26Fet2VXcszk39IfcK1qArdch3u9cn9r/1C9FR/IavFbT+qf+bl0vdn1SD/AG2/BUlT853aV6uh+mj7AoXfXeUwfQwm0hF3O+yDpb7x9yk0VIJOe/RQdp7QMA5OPpeX9qkbK2RNVvIjF+LnuOQvzPE+9Wks8cLed4Lz9PSTVTjh7yVYj8nslv2zL8sJt53/ACUP/Jtv0VZ/4B1un9lW9o7NmpJAHgtcM2uacjbi1ymxyxzNyVVPTzUjxiyO4hX7czeM1DTFKfpWi9/tt5944qorKXkjiboV6XZlf8Q3A/pD7jit/e/1Of2PzC40nzm9qk7Q+mf2LlmzKJ08rImkAvNgTe2hPDuV/LII2Fx3LxtNC6eQRg6qxybg1AGT4z2XcPyUIbSj3gq1dsOa2TgoKrop6SQYg6N4za4HXucMipbJI525ZhV8kM9I8XuDxC6FudvF86YWSW6Vmv3m/at36/zVNWUvIm7dCvTbNr/iWWd0h+XU5X1jYY3SPNmtFz+neVFYwvcGt1KnyyNiYXu0C5LtrbEtXJd17X6kYzAvkABxJ5r0MMDIG5d5Xjaqrkq356bh+b1O7M3Cke0OmkEd/qgYneOdh71Fk2k0GzBdWEGw3uF5XW6tVs1Pyem30c1zyc3LzBy8lzbtPPnNXWTYWXMf4hb+4WzZIPnDJWlrsTO4ixzB4hca6VsmEtKlbJp5IA9sgzuFbVAVuiIiIiIiIiIiIq7v96k/2mfjCmUHzx3qs2v9I7u81TtwPXG+w/4Ky2h8nvCo9i/U9xXU1Qr16gd+fUpf3fxhS6H57VXbV+kf3eao+4nrsfc/8BVpX/IPcvP7H+qb3q9b6+pTdzfxtVTR/PavR7T+lf2eq59unSCacxO0fHIL8srg+BAPgrireWR4xuIXmdlxiWUxnQgrUmjlpJ7HqyRuyPwI7CPiugLJo+IK4ObLSTcCD+eK6pu9thtVEJBk4ZPbyd+h1CoKiAwvwlexo6ptTGHjXeOtc13u9cn9r/1CvKP5DV5Paf1b/wA3Lpe7XqkH+234KkqfnO7SvWUP0zOwLk20qoyyvlOZe4nw4DysF6CJgYwNG5eMqJTLK553ldb3f2c2CCOMDOwLjzcR1j/XJeenkMkhcV7SkgEMLWD8KkVxUlQ+9ezhPTSAjrNaXNPJzRf36eKkUspjlBUOvgE0DmnUZjtXMd36sxVETxweAe5xsfcVe1DA+JwXkaGQxVDXDj5rpu9/qc/sfmFRUnzm9q9dtD6Z/Yud7neuQe0fwlXVZ8hy8rsv6tnf5FddXnV7ZQO+tEJKSQkdaMY2nlbXzF1Konlkw68lX7TiElM7iM/Bc/3QqjHVwkfWdhPc7L42VxWMxQuXmtlyllS3ry8Va/lKqiIooxo9xJ7mjL3n3Kv2ay7y7grrbkhETWcT5KI+TqhD53SOF+iaCPacSAfAAqTtGQtjDRvUHYkIfKXn9o810pUi9SiIiIiIiIiIiIiIiIiIq7v96k/2mfjCmUHzx3qs2v8ASO7vNU3cF1qxva149ystofJPcqLYp/2e4rqioV7BQG/TrUUnaWD/AJhS6H54VdtX6V3d5qkbiD/Gx9z/AMBVpX/JPcvP7HH+0O9XrfX1Kbub+NqqaP57V6Paf0r+z1VH3C9cZ7L/AMKta/5J7l53Yv1Q7CrjvjsD5zHjYPpWDL7w4t/T+araOp5J1jofy6vtpUIqI7t6Q09lQd39rupJg8Xw6PbzF8/EK3qIBMy3gvN0VU6llvu3j84L7vU8Oq5nDMOIIPMFjSClILQtH5qm0iDUuI3+y6Zu0P8ACQf7bfgqOp+c7tXrKL6ZnYFyKohMb3MORY4jxBsvRNcHNB4rxMjDHIWncV2fZlSJYo5G6OaD7s/evMyMLHlp3L3cMgkja8bwtpaLqo/eCqEVPK88GOA7yLAeZXWBhfI0Dio9XII4XOPBck2RAXzxMGpe0e8X9y9FM7DG49S8XSsL52tHELqW9/qc/sfmFQUnzm9q9htD6Z/Yud7neuQe0fwlXVZ8hy8rsv6tnf5FddXnV7ZQ299QGUcxPFuEd7jYfFSKRpdM2yhbQeGUzyeFvHJc23XhL6uADg8Hwb1j8FeVTsMLuxeU2cwuqWdvlmrX8psJwQv4Bzm+YBHwKrtmO5zgrrbreYx3WtL5NKgCWVh1e0Efuk3/ABLrtNpLWu4KPsF4D3N3kD7f9XRFTr0yIiIiIiIiIiIiIiIiIijt4aEz08sY1c3L2hmPeF2gk5OQOUarh5aFzBvC5FSVD4JWvbk+N3HgRkQR5gr0T2NkZY6FeJie+CUOGoXQKXf6At67JGu4gAOHgbqnds6QHIhemj23A5vOBB8VW9695zVWjY0tjab56uOgJtoByU6kpOR5zjcqq2jtL4kYGCzVvfJxs4mV85HVYC0Hm46+Q+K47SlGEM4qTsSnOMynQZK0b6+pTdzfxtUCj+e1W+0/pX9nqqNuF64z2X/hVrtD5J7l53Yv1Q7CuqqhXsFQd/d3rE1UQyP7QDgftfr581bUFT/8bu72Xndr0Gs7B2+/uqS55Op0FvACwVoABovPFxdquw7s+qU/+234LzlT853aV7mh+mZ2BVPf3YDg41Mbbh37QDUEZYrciNVPoKkW5N3d7Km2vQknl2Dt9/dRG7W9D6XqEY4ib4b5g8S0/kpNTRibnDIqFQbSdTcwi7fzRWs7+09r4Zb8sI+N1X/46W+oVydtU9r5+CqG8m8j6sgWwRtNw298+bjxKsaakbDnqVR120X1RwjJvD3Vh3B2A5p+cyi2REbTrnq7yyHiodfUg/pt7/ZWmx6Es/WeOz3Vg3v9Tn9j8wodJ85varPaH0z+xcw2HXCCeOVwJDCTYa6Ece9X08ZkjLRvXj6OdsEzZHaBXR/yhRWyhkv2loVWNmP/AJBX529FuaVVt4d4pKsgOAaxuYYOfMniVYU9KyHTM8VT1u0JKrI5DgrTuDsB0d6iUWc4WY06hp1JHM/DvVfX1If+m3RXOyKF0Q5V4zOnYrLtzZgqYXxHK+h5OGhUKGUxPDgrSqpxPEYzv81yZzJaSbO7JIzl+vaCF6AFk8fEFeNLZaSa5yI/PAq77O39iLfpmOa7iWjE0/mFVybOeDzDcK/g23E4fqAg+IWSr39gaPo2vee7CPM/osM2dKTmQFvJtqnaObc/ZbO5u15KoTSSWyeA1o0aMOn81zrIGwlrW8F12bVvqWue7jkFZFDVmiIiIiIiIiIiIiIoDbe6kNSS83Y86ubbPvGh79VKgrJIhYZjrVfVbNhqDiOR4j1Vff8AJ46+U4t2sP6qaNpje37qsOwTfJ/2/tbdF8n7Abyyud2NGEHxzK5P2k49EWXeLYcbTd7ifsrdS0zY2hkbQ1rdAFXucXG7tVcsY1jQ1osAsO16AVEL4XEgPtci18iDx7ltFIY3h43LSohE0ZjdoVD7F3QjppRK2R7iARY4bZi3AKRNWvlZhIChUuy46eTlGk361ZFDVmvL2Aggi4ORB0IQG2YWCARYqoy7gQkkiSQAk2HVyHLMKxG0pANAqd2xICSbn87laNn0oiiZECSGNDQTqbKDI8vcXHerWKMRsDBuFlnIWi6Ks7V3JglJcy8Tj9m2H+Hh4WU6KvkYLHPtVVUbIglNxzT1aeChx8njr/t229g3+Kk/5Mfx+6g/4A36f2/tTeyNzIISHOvK4aYrYR3NH53USWukkFhkOpWFNsqCE4jzj1+ysihqzWptShE8T4nEgPFiRrrfit45DG8OG5cp4hLGWHeqx/8AHsP+rJ/x/RT/APJycAqj/BQfyP29l9b8n0PGWX/j/wDlY/yUnALI2FB/I/b2UrszdWmgIc1mJw0c84rdw0Hko8tXLILE5dSmwbOp4TdouevNTijKciIo/a2x4qkWlbcjRwycO4/kusUz4jdpUeelinFnj3VVqfk8F/o5iByc2/vBHwVg3aZ/c1U8mwWnoP8AH8C+U/yeZ/ST5fdbY+ZJR20z+1qwzYI/e/wCtmyNkRUzMEQIBNySbkntKr5Znym7ldU9NHA3CwLfXJd0RERERF4mlDGlziA0ZknQLIBJsFhzg0XK+OmaC0EgF3ojnYXNvBACRdC4AgHevZKwsrxBO17Q5hBa4XBGhHNZILTYrVrg4AjQrIsLZYnVDQ8MJ6zgSBzDbAn/AJDzWcJtfctS9ocG7z6f9RlQ0ucwOBc2xLb5gHS47UwkC+5A9pJaDmF6hlDhiaQQeI7MkIINistcHC4X2SQNBJNgBcnkBqUAubBCQBcpHIHAOBuCAQeYOiEWNigIIuF6WFlERYKusZEAZHBoJsL8T2c1s1jnZNC0fI1gu42Xh20IxH0uMFn2hnqbAC2ZN8rarPJuxYbZrBlYGY75LH/a0V8JcQerq1wAxWwgkiwcbjqmxz0WeSfa9lr8RHe1/Pf69Wq3lzXZERERERYKusZEAZHBoJsL8TrZbNY53RC0fIxgu42X2lqmSDFG5rhpcG+aOa5psQjJGvF2m6zLVboiIiIiIiLzI8AEnQC57ggF8lgmwuV5jnaWh4IwkBwOgsRe+fYslpBtvWA4FuIaLDSbRilJEb2uIzy5c+5bPjezpBasmY/JpuswnbiLLjEACW8bEkA+4+S1wm19y2xDFhvmsiwtkRERFH7wtJppgBc4HZDXIXXaA2kb2qPVAmF1uC1KmpbJLTdG4OsJH9Ug2b0dgcuFyFs1pax2IcB91ze9r3swm+p7rLV2dPIBSPMr3Gdrg8OItlEXggWyIw+N810ka3ngDo+9lyie8ck4uvi18L+iw7PkLnU8jnuLzS4gMVsTgW5W43vmO5bSAAOaBliWkLi4seTngv2nJKetnEJma4OPQvcW48XXwggiPCMNjcFvhqjo48eA8Rutl2o2WbkuUGZwk63z7LZZ7ls0mH51DhmMt4ZDcuDtXR55aX5aZZLR1+Sddtsx6roy3xDLOxc09e9uff8A8XypjcKiaeMXdEY7gaujLOu3vyuO1vajSDG1jtDfx3f2jwRK6Ruot3i2Y9R1rTFb/h2CN5aRHJIHdJgbbGbHQ4jfha3PVdMH6hxDeBpdcuV/RGE52Jvew17D7cVsMeTLLKXuDjSxvAvkSWyXsOQ17LrUjmBtv3H0W4J5Rz754AfNevnRcHdJM6LBDG5tiBclly839LPK2mXasYACMLb3J/4tsZIOJ1rNB+2vX5Lx08sglc6R8bmU8UmFthaRzXk3BGl26HJZwsaQAL3cR3ZLTHI8OJJBDQbDjn7aLZbVu6WJz3EtkEYa1jgML3NJONnEHW+duXFaYBgIAzF/DqK6iR3KNc45G2h323hZ5HhtbeQgAwgRk5C4eTIAT9a2A25DsWoBMPN45+nqtiQ2p529uXib9+n4FFVbQ8yOY4iN1TBYtNgXdVshB452z5gru04QAdcJ/pRngOLi05Y26cd/5xXogxmpc177/OYG5m+TuhB8bG3csZODAR+0+qZsMhBPTaP/AFW5T1LnCaQyOMrHShsOKwGC+BuDU3ADr8b5ZLm5oGFtsjbP88F3Y8uDn35wJy7NBbr1/pfdhSSOc1xeHMcy7ryB5LsrFrQ0YRqCNNFiYNAItnfhZZpi8kG9wRxvn1cN6wV9W61Q/pS2SJ4EcYIAOTS0Fv1sZJHjlot2MHNFrg6n84LnLI6z3YrFpyHllvxf8XypnktUy9I8GGVuFoIw2wRlwItmDiPdwRrW8xttR6lHPf8AqOxHmkW8AfVSG2XAS0hJAHSuzOX+TIuUIu1/Z6hdqg2ki/8AI/8AqVHbTqOvPLA62GJrXPbYjpOk6ovoXBt7+0F2jbzWtfx06rLjM/nPfGdBqON/MLbdUGKV7HynCIA4F5Gbsb8R7/R7slzDcbAQN+7u/tdMZjkc1zssIOfG5v6LSp61zgOlmdHhp43tNwMbnA43G/pWIaLadbtC6OjA6Lb84jsXFkpd03W5oI6zvPXbLLrXuCseBTSSPcWvZCCGuAcJH8XN+s03HdY5LDmN57WjME+AWzJXWje85EN04niN4P2W1vBVEHA1xa4RuffpMDQBlfQ4jfha3NaQNvmRle2l11qpCOaDY2J1sPI+y1TNJL0h6V7MNNFIA2wGNweSdNOqMtFvhay2V+cR3ZLjjfIXc4izWnLib+y+T1ZkbIZJTHhgY5rQQAcbCS6x9IX6tuzmshmEjCL5lZdIXh2J1rNFu8a9fBZqv1KAuF2AQGQa9QYcV+zS/YCtW/OdbXO3atn2+GZfTm37Mvtx6lt7Yrh0DjFI3F1LFpByL2i/dmucUfPAcOK7TyjkyWHhp2rR2lNJGZmNkd1IYSHGxOJ0zwTpyA8l1ja1waSNSfIKPK97HOaHaNb4klea0SNNSBNJ9DE2RlyPScH3vlm3qejpmey2WYSGEtGZt5e6xIXtMgDjzQCO03+2WiVFXM+SQNcGlnR4AZMDbOY11y0tOIEkt8MrFYaxjWi++98r/nFHSSPe4A2ItbO2697WzubjuyzVlChqyX1EWKKmY2+FjW31sAL99tVkuJ1K1axrdAvQibl1R1dMhllbLlklys4QvJp2dXqt6vo5Dq93LwTEeKxgbllojKZjXFwY0OOpAAJ7yslxIsSgY0G4GaRUzG+ixrddABrrpzssFxOpRrGt0C9hguTYXOvasLNljdSsNrsacOnVGXdyW2J3FYLGm2Wi+up2EglrbgEA2GQIsQOQWMR4pgac7I+mY7DdjTh9G4Bt3clkOI0KFjTa40XoxjPIZixy1HI+axcrNgvIpmYsWBuIC2KwvblfWyziNrXWMDb3tmvs0DXiz2hw5OAI8isAkG4RzQ4WcLr70TbAYRYWsLCwtpYJcrOEWshibn1RmQTkMyND35DyS5TCOC8mnZix4W4h9awxeeqYja18ljA2+K2aR0zGkuaxoJ1IABPeRqslxIsSgY0G4COp2FwcWtLho4gXHcdVgOIFroWNJuRmvRibmLDPXIZ9/PQeSXKzYL5NA14s9rXDkQCPegcRosOa1ws4XQQtthwjDysLeSXN7rOEWtZJIGuILmtJbmCQDY9l9EDiNFgtacyFqV2zy+wa/A0C1gxpI7Wk+ibLdkgbqLrnJEXZA27h9lnhoY24LMbdjQ1psLgAWAvqtS9xvc6rZsTG2sNFklga4gua0kaXANu6+iwHEaFbFrTqF9ETRo0Zi2g0Gg7kuVnCF5fTMNiWNOH0bgZd3JA4jesFjTa40WQNAFgMuSwtrblhjo423wxsF9bNAvxzyWxe46laCNg0AWR0TTe7Qb5G4GgzCwCQtiAUMQN7gZixy1HI8xmlylgvMlKxxBcxpLdCWgkd19FkOcNCsFjSQSNFlWq2REREREREREREREREREREREREREREREREREREREREREREREREREREREREREREREREREX/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sp>
        <p:nvSpPr>
          <p:cNvPr id="55305" name="AutoShape 14" descr="data:image/jpeg;base64,/9j/4AAQSkZJRgABAQAAAQABAAD/2wCEAAkGBxQSEhQSEhQWFhUVGBgbGRcYGBgaGBsZGBYcGBccHRgYHSogIBslHRgaJDEhJiorLi4vGB8zODMsNygtLisBCgoKDg0OGxAQGzQmICQwLzU0Lyw1NCwvOC0yNDQsNCwtLywsLCw0LCwsLCwsLCwsLCwsLCwsLCwsLCwsLCwsLP/AABEIAMIBAwMBEQACEQEDEQH/xAAbAAEAAgMBAQAAAAAAAAAAAAAABQYDBAcCAf/EAEYQAAEDAgMEBgUJBQgCAwAAAAEAAgMEERIhMQUGQVETImFxgZEyNHKhsQcUI0JSYrLB0TOCkuHwFRYkQ1NzovFjwhcl0v/EABoBAQACAwEAAAAAAAAAAAAAAAAEBQECAwb/xAA6EQABAwIDAwoFBAMAAgMAAAABAAIDBBESITEFQVETIjJhcYGRscHRFDM0ofAjQlLhFSTxcrJDYoL/2gAMAwEAAhEDEQA/AO4oiIiIiIiIiIiIiIiIiIiIi+XRF9RFH7S21BB+1kaD9nV38IzXWOCSTohR5qqKHput5qJ/vPJJ6vSSvH2ndRvvXf4VrfmPA7M1F+Pe/wCVET1nILU2nt+thDXSQRMD3Bou4k3PcexdYqaCQkBxNlxnraqIAuYBc21W2dpV7PSpWPH3H5+9cuSpzo8jtC7GesbrGD2Fe4t7owcNRHJAfvtOH+IIaNxF2EO7FkbSYDaVpb2jLxU9T1LZGhzHBzTxBuFEc0tNiFPa9rxdpuFlWFsvLJAdCD3IsXuvSLKIiIiIiIiIiIiIiIiIiIiIiIiIiIiIiIiIiIiIiIiwzVTGkBzgCb2HGw1PcOayGk6LVz2tNiVTqzeSaqmFPR9VpOctrmw1cOTfeclYtpWRR8pN4KlftCSom5GnyH8vUK10sDKeO2LJou57zcnmXOKgOcZHegVuxrYma6bz6qvybSnrXFlJ9HCDZ051PMM/ryUsRRwC8ubuHuq8zzVRwwZN/l7KR2Zu3BB1iOkfqZJOsb888guMlVJJloOAUiChhiztc8TmV5rt66WI4ekxu+ywYvhksspJX52t2rEu0aeM2xXPAZqsb2beFRHGGwytDZA4Oe2wcbGw8bqdSU/JuN3DTcqraFZyzG4WHJw1GR6l9m27I515pamADQNiAaOdyTcrDadoFmBru9burHF15C9n/wCcvVXCi2hT1LcLXslyzBtfxaf0Ve+OSI5iyuI5oZ22aQ784KKrNgNjfio5ehmIJEd+o8DXqLuypLm2lFxx3jvUSSjEbr07sLuG49y29jbfxv6CdvRTj6p0d2tPFc5qfCMbDdv5qutPWY3clKMLxu49i196dmyAGppXOZK3Nwbo9o1u3QkfBb00rb8nJmD9lpXQSAcrAbOH3Cx7t72CdhEotIwXOEek0auA1y4hbVNGYzduhXOh2k2dpDsnDy4hWSnqGyND2ODmuzBBuCoTmlpsVZse14xNNwsqwtkRERERERERERERERERERERERERERERERERFqbTrmwxvkd9VpNudv5kea3jYXuDRvXKaURMLzuCoUck01O+QXfPVydGLcImi7gOTb5FWpDI5A39rBfvVA10s0BeM3yGw6m+ymt0KRkL3RMIe8NvNINGn6sYPZmSexRqx7pAHHIbh6qds6JkJMbcz+4+QWDaPS7SdJHC7DTxXGLhJINB7K2jwUoDni7j9guc3KVxcyM2YN/E+yz7O3nZDE6OdnRyw9Xo2j0uWG2Wa1kpHPfiYbg7/ddItoMijLJRZzdw39i+x7MqK2z6pxiiOYhZkSPvH+vBDLFBlGLnifRBBPVc6c4W/wAR6lTENFS0rbhscY+0bX8zmoxklmO8qa2KCnbkAFWd8tu080cbIpA4tla42DrWAIJvbtU6jp5GOJcNQqraVZBIxoY69nAqxU28dJL1RMw34OuPxBQ3UszMy1WTK6mkyDx+dq1ts7twSNL4wI5dWPYcN3agZGxvZbw1UjDZ2Y4Fc6mgikBcwWduIyzVC2ZteWCZr3EuwuOIO63Y6xOh1zCtpYGSMsMl52CslgkBcb2Od8+1Wadr9pzAx/RwRXtLbrl1uHHXgoLSKRnOzcd26ytnYtoSXZkxv7t9+pTGwdqPfjppurUxA9zh9V4911Gnha20jOifyym0tQ514ZMnt+/WqxJADL86phhlideaAagg2eWji055BTg4hnJSaHQ+V1VlgMnLw5Oaec3zst/ZVf8ANq98A/YzkOaOAL24gQO03HkuUsfK04f+5q7wTGGsMX7XZjvzV2jkDgCDcHRVhyV2DcXXtFlERERERERERERERERERERERERERERERCiKg7a2iZ4K14Nw18UbR90OF/N35K1hi5OSMHgSvP1U5mhmI3EAePqVpNq5XsjoqbLA20sgyzdm+7uDAT42XTAwEzS79B+b1y5SVzW0sG4Znzz4ealtoUvzWCOhpz9LUGzncbfXd3cO4FcI38rIZpNG/llLlj+HibTRdJ+/zKsbGRUVPyjib4k/qT8VCJfPJ1lWQEdLDwDR+eKrNPsSWsa6re4xyusYBwa1pu2/f/NTnVDICImi439arGUklUDO82d+3qG6/avce81Q+1KyMfOgS1ziRgGH63esGkib+oTzPv2LI2hM88g1v6m/h2rfot0WE9JVOdPIdcROEdwXF9a62GMYQu8ezWE45jjd16eC0N9mQshjZF0bSJWXDcINrHW2dl2oi9zyXX0K4bTETYmtZYc4cFPSbLpagehE/tba/m1RBNNGdSFYOp6eYZgFQG1t25YI3GllcYx1jG4+jhNw5pPEEKXFVMkcOVGfH3VfPQywsPw7suB9FBSUYqaVssLLzMc7p7akHrY7fp2qWHmKXA8806eyrnRCpphJGOeL4uOed1vbk7x9GRTyn6Nxsxxywk8D2E+9cq6lxDlG67122VXlhEMmm7q6lYt7KJwDauL9rBmfvM+s0+H5qFSyA3ido7zVpXREATs6TfuN4Uft3ZLZxHWUzsErw0jO2I2uM+D+Hbay7QTGMmGQXA/PBR6qmEwbUQGzj3X/AL/4oN9c6eopnPbhmje1kgta/WBabcOIKlCMRxvDeiRcKCZnTTRl4s9psfQq17tbQvPVU98o5HOZ7Lj1h4O+Kr6iKzGScQrajnvLJFwOXYf7VkURWKIiIiIiIiIiIiIiIiIiIiIiIiIiIiIixVRsxxH2T8FluoWrzZpXM91oXTQVUItd3QuudBZ5xO8BmrurcGSMfwv5Ly+zmOlilj44fPVSex5GzTspqYWp4yHyP+tKWnIuPIutl2LhMCyMySdI5AcFMpntklEMI5jcyd5PX3qV2KOnrqic5iL6Jnh6X5+a4TfpwNZxzKlUw5WqklOjeaPVN5P8RUwUY9H9pL7LdAf64hKb9ON0u/QJWfrTsp92p7At3enaRp4QIx9JIQyMDmcr+H6LlSxco+7tBmV3rqgwxWZ0jkO1Rk26scdMHGTo52dcz3scZzNzrZdxWOdJa12nK3UortnMZCDezxni6+vqWhs2tqNo/RumETGgYsBs9/aBy9y6yxx0vODbk8dAo9PNNX80uwga21P9LX3p2VS08YZGQZQ9mLE4l2Eg3y5Lelmmldd2lj2LnXU1NAwBvSuL3OdlIx7FpZnkUcr45GNDi6NxLBfQHt7AuBnmY28ouDx1UoUlNI4/DuwuGd26KMZtaSqwwVMzY4mk45M2mTCfRXcwth58bbncNbKIKl9R+nM4NaNTpfq91ubwNZSGKpoyAHDAcIuwgaG+mLhmudPea8cvb1rvWBtNhnp9+Rtpb3WxtndyOsjZU0+FjnNJNhYPy5cHXC0hqnQOMcmYW9VQR1TBNFkTn2/2pzdmu+cUrHOzNsLx2tyN+/8ANRqmPk5SAp9FNy0DXHsPkoXZVGXRVdDexieTEeIBOJhB7CPepMr7OZNxGfqoUERcyWm/icu/MfdR2y6ptTLE2YBlVE8Wdp0gaes133gBkusrDEwlmbCPDsUanlFRK0Si0jT49R6183Vl/wDspjwPS3/jCzVD/VaOxa7PcTXvPb5roiqF6NERERERERERERERERERERERERERERERRe2KwRugadJJcJ7sLvzsu0TMQceAUaeXA5g4m32K51PE+ndU07b4nvZGANS25cPMFoVy0tkDJDoASvNPa6EyxN1cQO7VXXdejbTMkiyMjWtdK77zgSG9wAHmquqkMrg7duV7Qwtp2Fm8Zk9f9L7uIz/DY+Mkj3Hxdb8lmuP6tuACbLH6GLiSVj2AOkrqyU/VLIx2ADP4LM/Ngjb3rWlGOqlfwsFi2jIH7Rbj9CmhdIe/n8PJZjBbTG2rjZaykOrRi0Y0lU3eDb8lU7rZMHosGneeZVnTUzYRlrxVDXV8lQeDeCi45nNN2ktPMGx8wpBaCLFQWyPabtNlY9kbsz1LXSuNsQu17ySSbjhra3EqDNVxxENG7WyuKbZ09QDI866E6rRrKiopRJSOOEEi9gASOBDhnYrtGyKYiUZqLNLUUwNOTYdXv1qHLipVgq/GTqpvd/aTwRT3vE/Fijw4sRc3Qcb5C3LVRKmFtuU3i2as6CpfcQnom+Vr3ur1uXOXU4abfROLP4efaqmsbaS/HNeh2c+8OH+OXgsG6g6Oesg4NkDgOx4/6W9Vzo439XkudDzJZY+Bv4r0OptTslgz72u/QLGtL2FbdGu/8m+RUFvNR43SVUOUkElpWjXqkGN/la/8lKpZMIET9HDL1Cr6+HETPH0mHP0KwbJbaOurL26rmsP3n2cfeWrebMxw+K50wwtnqR127Tn7LodHJiYx32mtPmLqncLOIXo2G7QVmWFsiIiIiIiIiIiIiIiIiIiIiIiIiIiIql8orD0McjciyQG/IkGx87Kfs8jGWneFUbYBETXjcVgfNG7DtMgdWG1v/MDgA95Wwa4XpuJ+2q1Lo3AVp3N++izbmNc6lnlebumc8352bb43WtZYStaNBZbbMxOgdI7VxK0N19jTS0zHsqpIxdwwNGQs434rrVTsZKQWA9a4UFLJJA0iUjXILxsbZUr5KpgqnxmOQYiPrXB6xz1yWZpmNawlgNwsU9NI6SRokIsfHrUY+Nz55WQ1LpHOa1ofewfdwaWk/ZF13BDY2l7LC+nDrUUtc+Z7Y5SSQBfjnay9bxw9Wnp2Nc50ZezGALPIw3AtmSDklK7N0hNgbFYr4+bHCwEkXF+P/FE0b4mCRs0bnOIs2xw4DxJvx7FIkD3WLDl5qDCYow5srSTu3W/tXrd3eR0srKYMa4NZ1ntJFsIHDlewVVUUoYwyE79F6KkrzJIIQL2GZCgflEib07XtcCXN6wBvYtNvD+Sl7OJ5MghVm3GN5VrgcyPJVRWKo1JbvxtdOxrpTFc9V7dQ7h56LhUkiMkC/Up1A1rpgC7DwI4qybs7FfMyRzamWMCVw6v1rfWOepUCpnaxwBYDkFcUNK+RjiJCOcdPNfdl7Fe+pqYxUyt6PCC8ek7LjnwSWdrYmEsGd8liCle6eRokOVs+P/Ft0Wz3Q7Ria6V8p6Jxu/UDMWXN8gfTEhts9y7xwujrWgvLuadVg2tVfNdolzv2U7Wh44EEYb+B+JW8TOWprDVunmuU8nw9dc9F4F/JaO9I6CGKhZndxe63a4iMf1yC60v6jzM7s91H2jaGJtKzeb/fL86l0Ojjwxsb9lrR5ABVDjdxK9IwYWgLMtVsiIiIiIiIiIiIiIiIiIiIiIiIiIiIojeOnE0RgyDpA7B7TOsF3p3Fj8e4a9ii1kYljMW86dozXNhVObSyU5BBbM02PDJwI8wFd4AZg8bwvLCR7aZ0J1Dh+eIXQ9gWiDaTiyFjj3uLg73qmnu8mXiSvTUtowIODQfG6g9j7ZbRwzse0uMdQ5oaNbOuQc+4qVLAZ5Glp1aoEFU2lieHDouI8VXKvbpeaohuH5wGXAOmEj4i/mpzKbDgzvhuqmSvxcqQLY7fb+lEMkLTcEgjMEagjMe9SSARYqvY8tNwV0jbNI6qoopo8pWNbI05Ak2GL9fBUcLxDOWO0OS9bUxOqaZsjOkLEKEii/tKdrmMEbQ0dO8Wu4m17DwtdSifhGWcbncoLQNoSgtFgBzjx/LLa2jQT7OjdJBM0xk2sWDGMR52XOOSOpcGvbn2rrNDNQxl0Txh4EZ59apUbC4nMcSSTYczmrUkNC8+1heTn4rJK1rnFzBhaBcgm9ss7XzOfBatJAs7Nbua17i6MWAF81bavYVLDRioOJznMBbdxF3ubkMI7blVzKiZ82AZC/2V3JRUsVNypFyRl2lWXdjZraambiFnFuKQ9tr+4ZeChVMpllNtNys6GnFPAAddStTclpcyaoOs8riPZGQ/Nb1ps5sY/aFy2bdzXSn9xJ7k2f8ASbSnk4RRtjHeTc/mknNpmt4m6Rc+te/+IA9VBb3n5xAKgf5cskf7uKzfeB/EpdH+lJyZ3gFV+0wZ4RM39riO69lr7PhNRVunf+ygDXPJ0+jaLN8wSt3u5KEMbq71XOJhnqjI7os17houh0E+ONjzlia13mLqne3C4jgvRxvxsDuIWwtVuiIiIiIiIiIiIiIiIiIiIiIiIiIiIq9vpE/oBLGbPgeHg9gyPuKlUZbymF2jslX7Sa7keUZq03/O5V+djK0MqYgGytdH84j5gOHWH68u5TAXQXjdpnYqvcGVYE0eTgRiHfr+bluUdYTteQcMBZ/C1rv1XN7LUY7brrHKTtJw6reRXneHZzBWASXEVWAC4ZYZG+ifh5lIJXcjdurPJKuBoqLP6Mgt3jRV3eLdqSlsb44zkHAaG2hHBTaarbNloVU1uzX0+Yzbx91BKYquysuzdoumjhojL0ceeN5yJF7hgP8AV7qBLEI3Omw3O4equ6eoMzGU2Ow3n0Vor90WgiSkeYJGiwtfCbc1BjrT0ZRiBVtLsxtw+A4HDw71U67bz5HBlSRK2MnJhwteR9ojVuR4BWDKZrRijyvxzsqeWvc44J+cG8MgT19Syzbfp7B8dJG2biTmwciBoTlxAWopZb4XPOH7rd20Ke2NkYD/ALfngooS07hd7ZGuvnhcHB3O4dYg9xXfDK3okW61CElM/N4IPVnfx0U9smvbUzR/OpGsjhAMcZFsRLrMPaBkPDvUSWMxMPJC5OpVnTziolaZzYN0HHgVY97a0uDaOI/Sz5G31WfWJ7xf3qHSMAJldo3zVlXykgQR9J32G8qTkcykpr6MiZl22GXiT8VwGKaTrJUkllND1NCjd1oDFTGWTKSculN9esLgeWa7VTg6TC3QZKPQsLIS92rrnxVa3cY+eiqYW5uMkZHZicCT3DCSp1SRHOx54FVVCHT0skY1JH3P9L1XVLX9Hs6kzaXASSDV5v1zflxJ7LLEbCL1Euu4eS2lkDi2jg0vzjx4/wB+C6HDGGgNGgAA7gLKoJubr0QFhZe1hZREREREREREREREREREREREREREREXmRgIIIuDkQeSDJYIuLFcz2ns+Shl+cU5JiDiAdcOdix/YruKVlQzk5NfzMLzFRTyUcvLQ9Hy6j1LLRVLX7RimHoz8ORLC1zT3Ee8LV7SKZzDq38uto5A6ubKNH+drWUxGBVxz0UhtLA89G462B6hv2CwPeox/Rc2ZujtfVT8qlr6dx5zTkfI+6kt3dq9PG6KcASxXbK13EaYs+BC41EPJuDmaHRSaOo5VhZJ0m5EeveqHtegY6SV9M15p2EBzwLtaeOHm0f1wVtDK4NDZDzivO1VOx8jnxA4Bqd3d1BTmwtzYpWCQz9I0g3DBbUZZnMEdoUWeve04Q23ap9JsiF7cZfiHUt00VfSgtiIqYdMLvSty1/MrlylPNm7mnq0UnkqynyYcbeB1VIr6B7CS6J8bb5BwNhfQX4q0jla4WDgSvPT072uJLC0dfktMiy7Xuojm21XwIsDVWGV7ZqSJr3Y58WGFrG3eGDLC/s4hQQCyYkZN330v1K6cRNStDjd/7ba24FWLc9zWzStqMQqz9u2bAMsHhr3KHV3LAY+h1cetWWzyGyubN83r4dS2K1/z6oELfV4HB0ruDnjRl+IH6rRg5CPGek7Ts4rrIfi5uTHQbr1nh7rD/a3TPq5B+zgicxnK5uC7xw2HYtuRwBgOrjcrT4rlXSuHRYLDt4/ZVWirHRU5hiv0lQ4Xt6QYMmgW4uN/BWD2NfLjdo3z/pU8Uj4qfk4+k/y/vPuVv3M2GKckvzmwgkaiNrtG+0bXPcq6sqDLp0fNXOzaIQXLul5dStigK2REREREREREREREREREREREREREREREREVX3ikfSvNQ1vSQSWE0Z0B0Dh3jI9wU2nDZhgJs4aH0VZVvfTnlWi7T0h6+6gRs6KVzZ6B/WY4PNO42NwbnDfuty7VL5V7AWTjXLEq8U8UjhLSuzBvh9vyybSqDT7RZPYtbJgcQcsnDC8HtBHuSNvK0xZvCxO/kK8S6B1vvkVN7x7HFTjkp3WnZ1HgG2IWvhd3i1jxCi00/JWbIOafy6sK2lE93RGzxkescD6La3X2lC6MU7WdE9gs6F2t+Jz9K60qYnh2Mm4O9dKGeJzOSAwkat/NVhrN2Cx5lopDC86s/y3eHBZZVhwwzC4+60k2eWu5SndhPDce5YxvBUw5VVK42+vFmD22/mtvhon/Lf3FaitqIspo+9uf2UVvXvJDUQtYzGHNka4hzSMhe/wAVIpaWSN5J0solfXxTRhrb3BBzCi96aiOpkElOXuOEAt6M2yvmCP0Xela6JuGS3ioe0XMqXh0Nz3FQlJSvke1kYxOcbAD+sgFLfI1jbu0VZFA+R4azVdU2BsCKlYDYGS3WkPdnbkF5+epfMergvZUlFHTNy13n83KF2y8V8rY6ZtzGetU5jB2NI1UmEGnYXSb/ANvFQ6giskDIRpq/h1DitvaFVFSUkscGrBgJ/wDI/meLrZnkucbHzTNc/f5BdZpI6amc2Ldl3n13qE2Fs17qF4bZonf1nuya2Nlrk87m4AUqeVoqATnhGnWoFHTPdRkDLGdeASPaUFN9HRN6ed3V6Vw4/dH6ZdqGKSXnTHC3gjaiCn/Tphied/56ZK57B2eYY7PdikecUjjxcfyAy8FXTyB7ssgNFdUsJiZZxu45k9f5kpJcVJREREREREREREREREREREREREREREREREXmRgcCCAQRYg6EIDbMLBAIsVz7b+6BY/FSn7wjvZw54DxA5ai6t4K4FtpfH3XnqvZRa/HAe72UVWVskjBDVteC2+CVzSHN5tdzaeeo7V3ZG1pxxHXUe3WokkskjeSqARbRxH2PUpH+0HmGOshcOmgHRzAZ4mX6jiOLe3t7Fx5JoeYnjJ2Y7VJNQ8xNqIzzm5OHEbipyOKn2nGJBeOdlrlps9p4d7eRUUmWldh1afBT2tgr2B4ycOGo/pfG1VdS5SR/OYxo9np27Rz/AKumCnmzacJ4HRBJV0+T2428Rr4Lcpd76Z2TnGN3KRpb79FzdRSjQX7F2ZtKndkThPXkozfavhkgZ0UjHHpWHquBNrHku9FG9shxAjIqLtKaKSEYHA84aKeft2lYM5ox3OB+Ci/Dyu0aVPNZTs1ePFQ43igDnGjp3SyP1cxmEE9rrKR8LJYcq6wHEqJ8bFiJgYXE8BbxK9/2PU1WdXJgj/0Y+PtO/wC1jl4oflC54lZ+FnqPnus3+LfUrQ2/twRAUdCAHeiSzgT9VvN3M8F1p6cv/Wm061Hq6wRf61MM+rd/aiNtOYwRUYJc2HrS4cy+V2oBHLS/b2KRDiOKbedL7godThaG04zDczbeeC8uoayrsCwxxNFmh12RMaNNczlxzWRJBBne58StTDV1WRGFo3HIAequG6mwIoWiRvXe4ftCLC33BwaefFV1VUvkOE5Dh7q5oaKKBuIZk7/bq81YlEViiIiIiIiIiIiIiIiIiIiIiIiIiIiIiIiIiIiItPaez2zMwuuCM2uabOa7gWngVvHIWG4XKaFsrbHuI1HWFUNpVG0Ka4cGzxjRxZiy7QMwVYxtppf/AKntVPPJX0+4Pbxt52URHvaWuLjTQBxFjhaW3B1BF8x3qQaLEOmbeKgjapY65jF+rJa9JI4ydJSRTRv4BnWZ3ZgdXsN1u8ANwyuBHXkVpG5zn44GOaerMemSu9FtqZjQaxkcQ+0XgE/uZnyKq3wMcbREnu9VfRVUrW3qAG9d/RatTvRSSuwNhdOTwEYN/wCLNdG0kzBiLsPeuLto00pwNaXns91rzT0DXBs9IYnEXALGn3RklbhtQRdj79/uubnUbXBskWE9g9Lr7S1VKR0kFA6Ro+sGMOnYTdYcyYHC+Sx7SsskpiMcUNxxAH/Vt0e+VLbDYxHk5thfkS29lzfQza6rrFtWmOXR7RZau2auumb9C1vRH60Lw5xHtG1vALpCynYeec+sZLlUyVkjf0wMJ3tNyq5S1rqR120pD/tyhxIvrYAADwUx0YmGb8uAVYyZ1KebFnxdclZ6PeCrJwwQsBP+nD+ZWr6aAZvd4lbx11W42jYB2NVi2ZsOomIfXSuLdRCD1T7YGVuxQ5Z4mZQjv9lZwUs8vOqXZfxGnf7K2NbbRQFbL6iIiIiIiIiIiIiIiIiIiIiIiIiIiIiIiIiIiIiIiLxKzECLkdoyIQZLBFwq1tB9ZDciKKpb9oNwv8WjXvCmxiB+ri3yVbMaqLMNDx4H87FA1e9Fa/qMiMfsxuLvMjLyUtlJTjMuv3quk2jWO5rWW7lrUW61TO7pJyY26l8hu63YCfjZbvrIoxhZmepcY9m1E7scpsOJ1UlQPxE02zRhaP2lS4XJ7r+78tVwkFhylRmdzVMhOI8jRiwGr/ZWrY+xI6cdUYnn0pHZvce8/BQZZ3ya6cFa09LHCMszvJ1K0trbvXcZqV3Qz9nov7HN08V0iqbDBILt+/cuM9Hc8pCcL/se0KuOZFWuMU7fm9YMsVuq89o0v49xKmAvgGJhxMVYWxVbjHKMEo+/5/xaLthV1K68Qf7UZuD3t/ULt8RTzCzvuo3wVbTOvHfu9lKUe3NpO6vQYzzdGW+ZuAuD6elGeK3epkdXXnLk79osrHs2kqXWdUyNA4RRiw/edqe7TvUKR0QyjHeVaQsnPOmPcPUqZCjqWvqIiIiIiIiIiIiIiIiIiIiIiIiIiIiIiIiIiIiIiIiIiIiIiItPauz2zxOifcB3EGx7P+lvHIY3Bw3LlPC2ZhY7QpsrZzKeNscYyGp4k8Se1ZlkdI7E5IIWQsDGaLcXNdURFE7Y3fhqXMe8EOYRm3IkD6pPJd4qh8QIbvUSoo4p3BzxmFKNFslwUtekRERERERERERERERERERERERERERERERERa1fXMhYZJXYWi1zYnU2Gi3Yxz3YWjNc5ZWRNxvNgtOg3hp53iOKTE4gm2FwyGuoXSSmljGJwyXGKtgldhY65UquClLXrqxkLDJIcLRa5sTqbDRbMY57sLdVzllZE0vebALSod46aZ4jjkxON7DC4aC51C6vppWDE4ZLhFXQSuwsdcreratkLDJIbNbqczqbcO0rkxhe7C3VSJJGxtL3GwCjIN6qR7mtbKLuIAuHDM6ZkWXd1JM0XLVFZtGme4ND8yppRlNREURV7zU0T3Rvks5psRhdl5BSGUsr24mjJQ5K+njcWOdYhSVNUNkY17DdrgCDzB01XFzS02KlMe17Q5uhWVarZR209uQU+UsgB+yM3eQzXaOCSTohR56uGHput5qJ/v1S3/zO/B/NSP8AHzdShf5ml4nwUxszbMFR+ykDj9nRw/dOajSwSR9IKbBVQzj9N11vrkpCw1lU2JjpHmzWi5OZsPBbNaXHC3VaSSNjaXO0CiP730f+t/xf+ikfBT/xUP8AydL/AD8/Zemb20Z/zh4hw/JY+Dn/AIrI2lSn94UlR18covG9rx90gri+NzMnCylRyskF2EHsWytF0REWOedrGlz3BrRqSbDzKyGlxsFq5waLuNgoCo31pWmwc53stNvM2UttBMd1lXP2tStNsV+wLzDvvSuNiXt72G3uusuoJhuWGbYpXG17dynaOtjlbiie145g3/6UR7HMNnCysY5WSDEw3HUthardERERERERERERV3f71J/tM/GFMoPnjvVZtf6R3d5qnbgeuN9h/wAFZbQ+T3qj2L9T3FdTVCvXqB359Sl/d/GFLofntVdtX6V/d5qj7i+ux9z/AMBVpX/IPcvP7IP+03vV6319Sm7m/jaqmj+e1ej2n9K/s9VyaxXol4kXXStx94OmZ0Mh+kYMifrNH5jj5qjrabk3Y26Fet2VXcszk39IfcK1qArdch3u9cn9r/1C9FR/IavFbT+qf+bl0vdn1SD/AG2/BUlT853aV6uh+mj7AoXfXeUwfQwm0hF3O+yDpb7x9yk0VIJOe/RQdp7QMA5OPpeX9qkbK2RNVvIjF+LnuOQvzPE+9Wks8cLed4Lz9PSTVTjh7yVYj8nslv2zL8sJt53/ACUP/Jtv0VZ/4B1un9lW9o7NmpJAHgtcM2uacjbi1ymxyxzNyVVPTzUjxiyO4hX7czeM1DTFKfpWi9/tt5944qorKXkjiboV6XZlf8Q3A/pD7jit/e/1Of2PzC40nzm9qk7Q+mf2LlmzKJ08rImkAvNgTe2hPDuV/LII2Fx3LxtNC6eQRg6qxybg1AGT4z2XcPyUIbSj3gq1dsOa2TgoKrop6SQYg6N4za4HXucMipbJI525ZhV8kM9I8XuDxC6FudvF86YWSW6Vmv3m/at36/zVNWUvIm7dCvTbNr/iWWd0h+XU5X1jYY3SPNmtFz+neVFYwvcGt1KnyyNiYXu0C5LtrbEtXJd17X6kYzAvkABxJ5r0MMDIG5d5Xjaqrkq356bh+b1O7M3Cke0OmkEd/qgYneOdh71Fk2k0GzBdWEGw3uF5XW6tVs1Pyem30c1zyc3LzBy8lzbtPPnNXWTYWXMf4hb+4WzZIPnDJWlrsTO4ixzB4hca6VsmEtKlbJp5IA9sgzuFbVAVuiIiIiIiIiIiIq7v96k/2mfjCmUHzx3qs2v9I7u81TtwPXG+w/4Ky2h8nvCo9i/U9xXU1Qr16gd+fUpf3fxhS6H57VXbV+kf3eao+4nrsfc/8BVpX/IPcvP7H+qb3q9b6+pTdzfxtVTR/PavR7T+lf2eq59unSCacxO0fHIL8srg+BAPgrireWR4xuIXmdlxiWUxnQgrUmjlpJ7HqyRuyPwI7CPiugLJo+IK4ObLSTcCD+eK6pu9thtVEJBk4ZPbyd+h1CoKiAwvwlexo6ptTGHjXeOtc13u9cn9r/1CvKP5DV5Paf1b/wA3Lpe7XqkH+234KkqfnO7SvWUP0zOwLk20qoyyvlOZe4nw4DysF6CJgYwNG5eMqJTLK553ldb3f2c2CCOMDOwLjzcR1j/XJeenkMkhcV7SkgEMLWD8KkVxUlQ+9ezhPTSAjrNaXNPJzRf36eKkUspjlBUOvgE0DmnUZjtXMd36sxVETxweAe5xsfcVe1DA+JwXkaGQxVDXDj5rpu9/qc/sfmFRUnzm9q9dtD6Z/Yud7neuQe0fwlXVZ8hy8rsv6tnf5FddXnV7ZQO+tEJKSQkdaMY2nlbXzF1Konlkw68lX7TiElM7iM/Bc/3QqjHVwkfWdhPc7L42VxWMxQuXmtlyllS3ry8Va/lKqiIooxo9xJ7mjL3n3Kv2ay7y7grrbkhETWcT5KI+TqhD53SOF+iaCPacSAfAAqTtGQtjDRvUHYkIfKXn9o810pUi9SiIiIiIiIiIiIiIiIiIq7v96k/2mfjCmUHzx3qs2v8ASO7vNU3cF1qxva149ystofJPcqLYp/2e4rqioV7BQG/TrUUnaWD/AJhS6H54VdtX6V3d5qkbiD/Gx9z/AMBVpX/JPcvP7HH+0O9XrfX1Kbub+NqqaP57V6Paf0r+z1VH3C9cZ7L/AMKta/5J7l53Yv1Q7CrjvjsD5zHjYPpWDL7w4t/T+araOp5J1jofy6vtpUIqI7t6Q09lQd39rupJg8Xw6PbzF8/EK3qIBMy3gvN0VU6llvu3j84L7vU8Oq5nDMOIIPMFjSClILQtH5qm0iDUuI3+y6Zu0P8ACQf7bfgqOp+c7tXrKL6ZnYFyKohMb3MORY4jxBsvRNcHNB4rxMjDHIWncV2fZlSJYo5G6OaD7s/evMyMLHlp3L3cMgkja8bwtpaLqo/eCqEVPK88GOA7yLAeZXWBhfI0Dio9XII4XOPBck2RAXzxMGpe0e8X9y9FM7DG49S8XSsL52tHELqW9/qc/sfmFQUnzm9q9htD6Z/Yud7neuQe0fwlXVZ8hy8rsv6tnf5FddXnV7ZQ299QGUcxPFuEd7jYfFSKRpdM2yhbQeGUzyeFvHJc23XhL6uADg8Hwb1j8FeVTsMLuxeU2cwuqWdvlmrX8psJwQv4Bzm+YBHwKrtmO5zgrrbreYx3WtL5NKgCWVh1e0Efuk3/ABLrtNpLWu4KPsF4D3N3kD7f9XRFTr0yIiIiIiIiIiIiIiIiIijt4aEz08sY1c3L2hmPeF2gk5OQOUarh5aFzBvC5FSVD4JWvbk+N3HgRkQR5gr0T2NkZY6FeJie+CUOGoXQKXf6At67JGu4gAOHgbqnds6QHIhemj23A5vOBB8VW9695zVWjY0tjab56uOgJtoByU6kpOR5zjcqq2jtL4kYGCzVvfJxs4mV85HVYC0Hm46+Q+K47SlGEM4qTsSnOMynQZK0b6+pTdzfxtUCj+e1W+0/pX9nqqNuF64z2X/hVrtD5J7l53Yv1Q7CuqqhXsFQd/d3rE1UQyP7QDgftfr581bUFT/8bu72Xndr0Gs7B2+/uqS55Op0FvACwVoABovPFxdquw7s+qU/+234LzlT853aV7mh+mZ2BVPf3YDg41Mbbh37QDUEZYrciNVPoKkW5N3d7Km2vQknl2Dt9/dRG7W9D6XqEY4ib4b5g8S0/kpNTRibnDIqFQbSdTcwi7fzRWs7+09r4Zb8sI+N1X/46W+oVydtU9r5+CqG8m8j6sgWwRtNw298+bjxKsaakbDnqVR120X1RwjJvD3Vh3B2A5p+cyi2REbTrnq7yyHiodfUg/pt7/ZWmx6Es/WeOz3Vg3v9Tn9j8wodJ85varPaH0z+xcw2HXCCeOVwJDCTYa6Ece9X08ZkjLRvXj6OdsEzZHaBXR/yhRWyhkv2loVWNmP/AJBX529FuaVVt4d4pKsgOAaxuYYOfMniVYU9KyHTM8VT1u0JKrI5DgrTuDsB0d6iUWc4WY06hp1JHM/DvVfX1If+m3RXOyKF0Q5V4zOnYrLtzZgqYXxHK+h5OGhUKGUxPDgrSqpxPEYzv81yZzJaSbO7JIzl+vaCF6AFk8fEFeNLZaSa5yI/PAq77O39iLfpmOa7iWjE0/mFVybOeDzDcK/g23E4fqAg+IWSr39gaPo2vee7CPM/osM2dKTmQFvJtqnaObc/ZbO5u15KoTSSWyeA1o0aMOn81zrIGwlrW8F12bVvqWue7jkFZFDVmiIiIiIiIiIiIiIoDbe6kNSS83Y86ubbPvGh79VKgrJIhYZjrVfVbNhqDiOR4j1Vff8AJ46+U4t2sP6qaNpje37qsOwTfJ/2/tbdF8n7Abyyud2NGEHxzK5P2k49EWXeLYcbTd7ifsrdS0zY2hkbQ1rdAFXucXG7tVcsY1jQ1osAsO16AVEL4XEgPtci18iDx7ltFIY3h43LSohE0ZjdoVD7F3QjppRK2R7iARY4bZi3AKRNWvlZhIChUuy46eTlGk361ZFDVmvL2Aggi4ORB0IQG2YWCARYqoy7gQkkiSQAk2HVyHLMKxG0pANAqd2xICSbn87laNn0oiiZECSGNDQTqbKDI8vcXHerWKMRsDBuFlnIWi6Ks7V3JglJcy8Tj9m2H+Hh4WU6KvkYLHPtVVUbIglNxzT1aeChx8njr/t229g3+Kk/5Mfx+6g/4A36f2/tTeyNzIISHOvK4aYrYR3NH53USWukkFhkOpWFNsqCE4jzj1+ysihqzWptShE8T4nEgPFiRrrfit45DG8OG5cp4hLGWHeqx/8AHsP+rJ/x/RT/APJycAqj/BQfyP29l9b8n0PGWX/j/wDlY/yUnALI2FB/I/b2UrszdWmgIc1mJw0c84rdw0Hko8tXLILE5dSmwbOp4TdouevNTijKciIo/a2x4qkWlbcjRwycO4/kusUz4jdpUeelinFnj3VVqfk8F/o5iByc2/vBHwVg3aZ/c1U8mwWnoP8AH8C+U/yeZ/ST5fdbY+ZJR20z+1qwzYI/e/wCtmyNkRUzMEQIBNySbkntKr5Znym7ldU9NHA3CwLfXJd0RERERF4mlDGlziA0ZknQLIBJsFhzg0XK+OmaC0EgF3ojnYXNvBACRdC4AgHevZKwsrxBO17Q5hBa4XBGhHNZILTYrVrg4AjQrIsLZYnVDQ8MJ6zgSBzDbAn/AJDzWcJtfctS9ocG7z6f9RlQ0ucwOBc2xLb5gHS47UwkC+5A9pJaDmF6hlDhiaQQeI7MkIINistcHC4X2SQNBJNgBcnkBqUAubBCQBcpHIHAOBuCAQeYOiEWNigIIuF6WFlERYKusZEAZHBoJsL8T2c1s1jnZNC0fI1gu42Xh20IxH0uMFn2hnqbAC2ZN8rarPJuxYbZrBlYGY75LH/a0V8JcQerq1wAxWwgkiwcbjqmxz0WeSfa9lr8RHe1/Pf69Wq3lzXZERERERYKusZEAZHBoJsL8TrZbNY53RC0fIxgu42X2lqmSDFG5rhpcG+aOa5psQjJGvF2m6zLVboiIiIiIiLzI8AEnQC57ggF8lgmwuV5jnaWh4IwkBwOgsRe+fYslpBtvWA4FuIaLDSbRilJEb2uIzy5c+5bPjezpBasmY/JpuswnbiLLjEACW8bEkA+4+S1wm19y2xDFhvmsiwtkRERFH7wtJppgBc4HZDXIXXaA2kb2qPVAmF1uC1KmpbJLTdG4OsJH9Ug2b0dgcuFyFs1pax2IcB91ze9r3swm+p7rLV2dPIBSPMr3Gdrg8OItlEXggWyIw+N810ka3ngDo+9lyie8ck4uvi18L+iw7PkLnU8jnuLzS4gMVsTgW5W43vmO5bSAAOaBliWkLi4seTngv2nJKetnEJma4OPQvcW48XXwggiPCMNjcFvhqjo48eA8Rutl2o2WbkuUGZwk63z7LZZ7ls0mH51DhmMt4ZDcuDtXR55aX5aZZLR1+Sddtsx6roy3xDLOxc09e9uff8A8XypjcKiaeMXdEY7gaujLOu3vyuO1vajSDG1jtDfx3f2jwRK6Ruot3i2Y9R1rTFb/h2CN5aRHJIHdJgbbGbHQ4jfha3PVdMH6hxDeBpdcuV/RGE52Jvew17D7cVsMeTLLKXuDjSxvAvkSWyXsOQ17LrUjmBtv3H0W4J5Rz754AfNevnRcHdJM6LBDG5tiBclly839LPK2mXasYACMLb3J/4tsZIOJ1rNB+2vX5Lx08sglc6R8bmU8UmFthaRzXk3BGl26HJZwsaQAL3cR3ZLTHI8OJJBDQbDjn7aLZbVu6WJz3EtkEYa1jgML3NJONnEHW+duXFaYBgIAzF/DqK6iR3KNc45G2h323hZ5HhtbeQgAwgRk5C4eTIAT9a2A25DsWoBMPN45+nqtiQ2p529uXib9+n4FFVbQ8yOY4iN1TBYtNgXdVshB452z5gru04QAdcJ/pRngOLi05Y26cd/5xXogxmpc177/OYG5m+TuhB8bG3csZODAR+0+qZsMhBPTaP/AFW5T1LnCaQyOMrHShsOKwGC+BuDU3ADr8b5ZLm5oGFtsjbP88F3Y8uDn35wJy7NBbr1/pfdhSSOc1xeHMcy7ryB5LsrFrQ0YRqCNNFiYNAItnfhZZpi8kG9wRxvn1cN6wV9W61Q/pS2SJ4EcYIAOTS0Fv1sZJHjlot2MHNFrg6n84LnLI6z3YrFpyHllvxf8XypnktUy9I8GGVuFoIw2wRlwItmDiPdwRrW8xttR6lHPf8AqOxHmkW8AfVSG2XAS0hJAHSuzOX+TIuUIu1/Z6hdqg2ki/8AI/8AqVHbTqOvPLA62GJrXPbYjpOk6ovoXBt7+0F2jbzWtfx06rLjM/nPfGdBqON/MLbdUGKV7HynCIA4F5Gbsb8R7/R7slzDcbAQN+7u/tdMZjkc1zssIOfG5v6LSp61zgOlmdHhp43tNwMbnA43G/pWIaLadbtC6OjA6Lb84jsXFkpd03W5oI6zvPXbLLrXuCseBTSSPcWvZCCGuAcJH8XN+s03HdY5LDmN57WjME+AWzJXWje85EN04niN4P2W1vBVEHA1xa4RuffpMDQBlfQ4jfha3NaQNvmRle2l11qpCOaDY2J1sPI+y1TNJL0h6V7MNNFIA2wGNweSdNOqMtFvhay2V+cR3ZLjjfIXc4izWnLib+y+T1ZkbIZJTHhgY5rQQAcbCS6x9IX6tuzmshmEjCL5lZdIXh2J1rNFu8a9fBZqv1KAuF2AQGQa9QYcV+zS/YCtW/OdbXO3atn2+GZfTm37Mvtx6lt7Yrh0DjFI3F1LFpByL2i/dmucUfPAcOK7TyjkyWHhp2rR2lNJGZmNkd1IYSHGxOJ0zwTpyA8l1ja1waSNSfIKPK97HOaHaNb4klea0SNNSBNJ9DE2RlyPScH3vlm3qejpmey2WYSGEtGZt5e6xIXtMgDjzQCO03+2WiVFXM+SQNcGlnR4AZMDbOY11y0tOIEkt8MrFYaxjWi++98r/nFHSSPe4A2ItbO2697WzubjuyzVlChqyX1EWKKmY2+FjW31sAL99tVkuJ1K1axrdAvQibl1R1dMhllbLlklys4QvJp2dXqt6vo5Dq93LwTEeKxgbllojKZjXFwY0OOpAAJ7yslxIsSgY0G4GaRUzG+ixrddABrrpzssFxOpRrGt0C9hguTYXOvasLNljdSsNrsacOnVGXdyW2J3FYLGm2Wi+up2EglrbgEA2GQIsQOQWMR4pgac7I+mY7DdjTh9G4Bt3clkOI0KFjTa40XoxjPIZixy1HI+axcrNgvIpmYsWBuIC2KwvblfWyziNrXWMDb3tmvs0DXiz2hw5OAI8isAkG4RzQ4WcLr70TbAYRYWsLCwtpYJcrOEWshibn1RmQTkMyND35DyS5TCOC8mnZix4W4h9awxeeqYja18ljA2+K2aR0zGkuaxoJ1IABPeRqslxIsSgY0G4COp2FwcWtLho4gXHcdVgOIFroWNJuRmvRibmLDPXIZ9/PQeSXKzYL5NA14s9rXDkQCPegcRosOa1ws4XQQtthwjDysLeSXN7rOEWtZJIGuILmtJbmCQDY9l9EDiNFgtacyFqV2zy+wa/A0C1gxpI7Wk+ibLdkgbqLrnJEXZA27h9lnhoY24LMbdjQ1psLgAWAvqtS9xvc6rZsTG2sNFklga4gua0kaXANu6+iwHEaFbFrTqF9ETRo0Zi2g0Gg7kuVnCF5fTMNiWNOH0bgZd3JA4jesFjTa40WQNAFgMuSwtrblhjo423wxsF9bNAvxzyWxe46laCNg0AWR0TTe7Qb5G4GgzCwCQtiAUMQN7gZixy1HI8xmlylgvMlKxxBcxpLdCWgkd19FkOcNCsFjSQSNFlWq2REREREREREREREREREREREREREREREREREREREREREREREREREREREREREREREREREX/2Q=="/>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55306" name="Picture 20" descr="https://fbcdn-sphotos-g-a.akamaihd.net/hphotos-ak-xap1/t31.0-8/c0.20.851.315/p851x315/904423_438920532852360_656186271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664" y="1216470"/>
            <a:ext cx="4103687"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1"/>
          <a:srcRect t="14831" r="1305" b="7875"/>
          <a:stretch>
            <a:fillRect/>
          </a:stretch>
        </p:blipFill>
        <p:spPr>
          <a:xfrm>
            <a:off x="0" y="487017"/>
            <a:ext cx="9024730" cy="3975652"/>
          </a:xfrm>
          <a:prstGeom prst="rect">
            <a:avLst/>
          </a:prstGeom>
        </p:spPr>
      </p:pic>
      <p:sp>
        <p:nvSpPr>
          <p:cNvPr id="3" name="Prostokąt 2"/>
          <p:cNvSpPr/>
          <p:nvPr/>
        </p:nvSpPr>
        <p:spPr>
          <a:xfrm>
            <a:off x="5120352" y="6414916"/>
            <a:ext cx="3753592" cy="369332"/>
          </a:xfrm>
          <a:prstGeom prst="rect">
            <a:avLst/>
          </a:prstGeom>
        </p:spPr>
        <p:txBody>
          <a:bodyPr wrap="none">
            <a:spAutoFit/>
          </a:bodyPr>
          <a:lstStyle/>
          <a:p>
            <a:r>
              <a:rPr lang="pl-PL" dirty="0"/>
              <a:t>https://www.blueprintsprograms.org/</a:t>
            </a:r>
            <a:endParaRPr lang="pl-P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1"/>
          <a:srcRect t="13671" r="1305" b="6136"/>
          <a:stretch>
            <a:fillRect/>
          </a:stretch>
        </p:blipFill>
        <p:spPr>
          <a:xfrm>
            <a:off x="84213" y="318050"/>
            <a:ext cx="9024730" cy="4124741"/>
          </a:xfrm>
          <a:prstGeom prst="rect">
            <a:avLst/>
          </a:prstGeom>
        </p:spPr>
      </p:pic>
      <p:pic>
        <p:nvPicPr>
          <p:cNvPr id="3" name="Obraz 2"/>
          <p:cNvPicPr>
            <a:picLocks noChangeAspect="1"/>
          </p:cNvPicPr>
          <p:nvPr/>
        </p:nvPicPr>
        <p:blipFill rotWithShape="1">
          <a:blip r:embed="rId2"/>
          <a:srcRect l="9021" t="14638" r="9130" b="6135"/>
          <a:stretch>
            <a:fillRect/>
          </a:stretch>
        </p:blipFill>
        <p:spPr>
          <a:xfrm rot="19875438">
            <a:off x="394223" y="1356378"/>
            <a:ext cx="8355555" cy="4549507"/>
          </a:xfrm>
          <a:prstGeom prst="rect">
            <a:avLst/>
          </a:prstGeom>
        </p:spPr>
      </p:pic>
      <p:pic>
        <p:nvPicPr>
          <p:cNvPr id="4" name="Obraz 3"/>
          <p:cNvPicPr>
            <a:picLocks noChangeAspect="1"/>
          </p:cNvPicPr>
          <p:nvPr/>
        </p:nvPicPr>
        <p:blipFill rotWithShape="1">
          <a:blip r:embed="rId3"/>
          <a:srcRect l="9239" t="13671" r="10108" b="9613"/>
          <a:stretch>
            <a:fillRect/>
          </a:stretch>
        </p:blipFill>
        <p:spPr>
          <a:xfrm rot="1667659">
            <a:off x="-79142" y="1279791"/>
            <a:ext cx="8167360" cy="4369869"/>
          </a:xfrm>
          <a:prstGeom prst="rect">
            <a:avLst/>
          </a:prstGeom>
        </p:spPr>
      </p:pic>
      <p:pic>
        <p:nvPicPr>
          <p:cNvPr id="5" name="Obraz 4"/>
          <p:cNvPicPr>
            <a:picLocks noChangeAspect="1"/>
          </p:cNvPicPr>
          <p:nvPr/>
        </p:nvPicPr>
        <p:blipFill rotWithShape="1">
          <a:blip r:embed="rId4"/>
          <a:srcRect l="3535" t="14141" r="5031" b="10634"/>
          <a:stretch>
            <a:fillRect/>
          </a:stretch>
        </p:blipFill>
        <p:spPr>
          <a:xfrm>
            <a:off x="49156" y="2141883"/>
            <a:ext cx="9094844" cy="4601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rotWithShape="1">
          <a:blip r:embed="rId1"/>
          <a:srcRect t="14251" r="1630" b="10580"/>
          <a:stretch>
            <a:fillRect/>
          </a:stretch>
        </p:blipFill>
        <p:spPr>
          <a:xfrm>
            <a:off x="0" y="1590260"/>
            <a:ext cx="8994913" cy="386632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nalezione obrazy dla zapytania programy rekomendowan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79017" y="2629754"/>
            <a:ext cx="4996857" cy="15984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Znalezione obrazy dla zapytania kbp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68" y="342838"/>
            <a:ext cx="2578117" cy="1966190"/>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960" y="4190022"/>
            <a:ext cx="2701691" cy="717902"/>
          </a:xfrm>
          <a:prstGeom prst="rect">
            <a:avLst/>
          </a:prstGeom>
        </p:spPr>
      </p:pic>
      <p:pic>
        <p:nvPicPr>
          <p:cNvPr id="11" name="Obraz 10"/>
          <p:cNvPicPr>
            <a:picLocks noChangeAspect="1"/>
          </p:cNvPicPr>
          <p:nvPr/>
        </p:nvPicPr>
        <p:blipFill>
          <a:blip r:embed="rId4"/>
          <a:stretch>
            <a:fillRect/>
          </a:stretch>
        </p:blipFill>
        <p:spPr>
          <a:xfrm>
            <a:off x="425028" y="5535622"/>
            <a:ext cx="2324100" cy="952500"/>
          </a:xfrm>
          <a:prstGeom prst="rect">
            <a:avLst/>
          </a:prstGeom>
        </p:spPr>
      </p:pic>
      <p:pic>
        <p:nvPicPr>
          <p:cNvPr id="13" name="Obraz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60" y="1733287"/>
            <a:ext cx="2571499" cy="2571499"/>
          </a:xfrm>
          <a:prstGeom prst="rect">
            <a:avLst/>
          </a:prstGeom>
        </p:spPr>
      </p:pic>
      <p:sp>
        <p:nvSpPr>
          <p:cNvPr id="15" name="Strzałka: zakrzywiona w górę 14"/>
          <p:cNvSpPr/>
          <p:nvPr/>
        </p:nvSpPr>
        <p:spPr>
          <a:xfrm rot="19143557">
            <a:off x="3383950" y="5021186"/>
            <a:ext cx="1436562" cy="60647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
        <p:nvSpPr>
          <p:cNvPr id="17" name="Strzałka: zakrzywiona w górę 16"/>
          <p:cNvSpPr/>
          <p:nvPr/>
        </p:nvSpPr>
        <p:spPr>
          <a:xfrm rot="1588853" flipV="1">
            <a:off x="3208939" y="1210268"/>
            <a:ext cx="1436562" cy="63857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chemeClr val="tx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7588" y="5429222"/>
            <a:ext cx="6373331" cy="1349354"/>
          </a:xfrm>
          <a:prstGeom prst="rect">
            <a:avLst/>
          </a:prstGeom>
        </p:spPr>
      </p:pic>
      <p:sp>
        <p:nvSpPr>
          <p:cNvPr id="2" name="Tytuł 1"/>
          <p:cNvSpPr>
            <a:spLocks noGrp="1"/>
          </p:cNvSpPr>
          <p:nvPr>
            <p:ph type="title"/>
          </p:nvPr>
        </p:nvSpPr>
        <p:spPr>
          <a:xfrm>
            <a:off x="3504551" y="211802"/>
            <a:ext cx="5062383" cy="825960"/>
          </a:xfrm>
        </p:spPr>
        <p:txBody>
          <a:bodyPr>
            <a:normAutofit/>
          </a:bodyPr>
          <a:lstStyle/>
          <a:p>
            <a:r>
              <a:rPr lang="az-Cyrl-AZ" b="1" dirty="0">
                <a:solidFill>
                  <a:srgbClr val="FF0000"/>
                </a:solidFill>
              </a:rPr>
              <a:t>Зміцнення здоров’я</a:t>
            </a:r>
            <a:endParaRPr lang="pl-PL" b="1" dirty="0">
              <a:solidFill>
                <a:srgbClr val="FF0000"/>
              </a:solidFill>
            </a:endParaRPr>
          </a:p>
        </p:txBody>
      </p:sp>
      <p:pic>
        <p:nvPicPr>
          <p:cNvPr id="4098" name="Picture 2" descr="Znalezione obrazy dla zapytania przyjaciele zippie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68" y="702500"/>
            <a:ext cx="2081696" cy="208169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339" y="2070977"/>
            <a:ext cx="4393931" cy="1464644"/>
          </a:xfrm>
          <a:prstGeom prst="rect">
            <a:avLst/>
          </a:prstGeom>
        </p:spPr>
      </p:pic>
      <p:pic>
        <p:nvPicPr>
          <p:cNvPr id="12" name="Obraz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50641">
            <a:off x="305133" y="3530823"/>
            <a:ext cx="1597306" cy="2129741"/>
          </a:xfrm>
          <a:prstGeom prst="rect">
            <a:avLst/>
          </a:prstGeom>
        </p:spPr>
      </p:pic>
      <p:pic>
        <p:nvPicPr>
          <p:cNvPr id="10" name="Obraz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3456" y="3397644"/>
            <a:ext cx="1565622" cy="2087496"/>
          </a:xfrm>
          <a:prstGeom prst="rect">
            <a:avLst/>
          </a:prstGeom>
        </p:spPr>
      </p:pic>
      <p:sp>
        <p:nvSpPr>
          <p:cNvPr id="15" name="Pole tekstowe 14"/>
          <p:cNvSpPr txBox="1"/>
          <p:nvPr/>
        </p:nvSpPr>
        <p:spPr>
          <a:xfrm>
            <a:off x="2330174" y="1243976"/>
            <a:ext cx="1369286" cy="830997"/>
          </a:xfrm>
          <a:prstGeom prst="rect">
            <a:avLst/>
          </a:prstGeom>
          <a:noFill/>
        </p:spPr>
        <p:txBody>
          <a:bodyPr wrap="none" rtlCol="0">
            <a:spAutoFit/>
          </a:bodyPr>
          <a:lstStyle/>
          <a:p>
            <a:r>
              <a:rPr lang="pl-PL" sz="2400" b="1" dirty="0"/>
              <a:t>5-9 </a:t>
            </a:r>
            <a:r>
              <a:rPr lang="az-Cyrl-AZ" sz="2400" b="1" dirty="0"/>
              <a:t>років</a:t>
            </a:r>
            <a:endParaRPr lang="az-Cyrl-AZ" sz="2400" b="1" dirty="0"/>
          </a:p>
          <a:p>
            <a:r>
              <a:rPr lang="pl-PL" sz="2400" dirty="0"/>
              <a:t>24 </a:t>
            </a:r>
            <a:r>
              <a:rPr lang="az-Cyrl-AZ" sz="2400" dirty="0"/>
              <a:t>уроки</a:t>
            </a:r>
            <a:endParaRPr lang="pl-PL" sz="2400" dirty="0"/>
          </a:p>
        </p:txBody>
      </p:sp>
      <p:sp>
        <p:nvSpPr>
          <p:cNvPr id="17" name="Pole tekstowe 16"/>
          <p:cNvSpPr txBox="1"/>
          <p:nvPr/>
        </p:nvSpPr>
        <p:spPr>
          <a:xfrm>
            <a:off x="7175270" y="2368698"/>
            <a:ext cx="1369286" cy="830997"/>
          </a:xfrm>
          <a:prstGeom prst="rect">
            <a:avLst/>
          </a:prstGeom>
          <a:noFill/>
        </p:spPr>
        <p:txBody>
          <a:bodyPr wrap="none" rtlCol="0">
            <a:spAutoFit/>
          </a:bodyPr>
          <a:lstStyle/>
          <a:p>
            <a:r>
              <a:rPr lang="pl-PL" sz="2400" b="1" dirty="0"/>
              <a:t>7-9 </a:t>
            </a:r>
            <a:r>
              <a:rPr lang="az-Cyrl-AZ" sz="2400" b="1" dirty="0"/>
              <a:t>років</a:t>
            </a:r>
            <a:endParaRPr lang="az-Cyrl-AZ" sz="2400" b="1" dirty="0"/>
          </a:p>
          <a:p>
            <a:r>
              <a:rPr lang="pl-PL" sz="2400" dirty="0"/>
              <a:t>24 </a:t>
            </a:r>
            <a:r>
              <a:rPr lang="az-Cyrl-AZ" sz="2400" dirty="0"/>
              <a:t>уроки</a:t>
            </a:r>
            <a:endParaRPr lang="pl-PL" sz="2400" dirty="0"/>
          </a:p>
        </p:txBody>
      </p:sp>
      <p:sp>
        <p:nvSpPr>
          <p:cNvPr id="18" name="Pole tekstowe 17"/>
          <p:cNvSpPr txBox="1"/>
          <p:nvPr/>
        </p:nvSpPr>
        <p:spPr>
          <a:xfrm>
            <a:off x="3084060" y="3713435"/>
            <a:ext cx="4235211" cy="1568450"/>
          </a:xfrm>
          <a:prstGeom prst="rect">
            <a:avLst/>
          </a:prstGeom>
          <a:noFill/>
        </p:spPr>
        <p:txBody>
          <a:bodyPr wrap="square" rtlCol="0">
            <a:spAutoFit/>
          </a:bodyPr>
          <a:lstStyle/>
          <a:p>
            <a:r>
              <a:rPr lang="pl-PL" sz="2400" dirty="0"/>
              <a:t>1. </a:t>
            </a:r>
            <a:r>
              <a:rPr lang="pl-PL" sz="2400" b="1" dirty="0"/>
              <a:t>	7-9 </a:t>
            </a:r>
            <a:r>
              <a:rPr lang="az-Cyrl-AZ" sz="2400" b="1" dirty="0"/>
              <a:t>років</a:t>
            </a:r>
            <a:endParaRPr lang="az-Cyrl-AZ" sz="2400" b="1" dirty="0"/>
          </a:p>
          <a:p>
            <a:r>
              <a:rPr lang="pl-PL" sz="2400" dirty="0"/>
              <a:t>	22+21+25 </a:t>
            </a:r>
            <a:r>
              <a:rPr lang="az-Cyrl-AZ" sz="2400" dirty="0"/>
              <a:t>урок</a:t>
            </a:r>
            <a:r>
              <a:rPr lang="uk-UA" altLang="az-Cyrl-AZ" sz="2400" dirty="0"/>
              <a:t>ів</a:t>
            </a:r>
            <a:r>
              <a:rPr lang="pl-PL" sz="2400" dirty="0"/>
              <a:t> (</a:t>
            </a:r>
            <a:r>
              <a:rPr lang="az-Cyrl-AZ" sz="2400" dirty="0"/>
              <a:t>1-3 класи</a:t>
            </a:r>
            <a:r>
              <a:rPr lang="pl-PL" sz="2400" dirty="0"/>
              <a:t>)</a:t>
            </a:r>
            <a:endParaRPr lang="pl-PL" sz="2400" dirty="0"/>
          </a:p>
          <a:p>
            <a:r>
              <a:rPr lang="pl-PL" sz="2400" dirty="0"/>
              <a:t>2. 	</a:t>
            </a:r>
            <a:r>
              <a:rPr lang="pl-PL" sz="2400" b="1" dirty="0"/>
              <a:t>10-13 </a:t>
            </a:r>
            <a:r>
              <a:rPr lang="az-Cyrl-AZ" sz="2400" b="1" dirty="0"/>
              <a:t>років</a:t>
            </a:r>
            <a:endParaRPr lang="az-Cyrl-AZ" sz="2400" b="1" dirty="0"/>
          </a:p>
          <a:p>
            <a:r>
              <a:rPr lang="pl-PL" sz="2400" dirty="0"/>
              <a:t>	25+26+28 </a:t>
            </a:r>
            <a:r>
              <a:rPr lang="az-Cyrl-AZ" sz="2400" dirty="0"/>
              <a:t>урок</a:t>
            </a:r>
            <a:r>
              <a:rPr lang="uk-UA" altLang="az-Cyrl-AZ" sz="2400" dirty="0"/>
              <a:t>ів</a:t>
            </a:r>
            <a:r>
              <a:rPr lang="pl-PL" sz="2400" dirty="0"/>
              <a:t> (4-6</a:t>
            </a:r>
            <a:r>
              <a:rPr lang="az-Cyrl-AZ" sz="2400" dirty="0"/>
              <a:t> класи</a:t>
            </a:r>
            <a:r>
              <a:rPr lang="pl-PL" sz="2400" dirty="0"/>
              <a:t>)</a:t>
            </a:r>
            <a:endParaRPr lang="pl-PL" sz="2400" dirty="0"/>
          </a:p>
        </p:txBody>
      </p:sp>
      <p:sp>
        <p:nvSpPr>
          <p:cNvPr id="19" name="Pole tekstowe 18"/>
          <p:cNvSpPr txBox="1"/>
          <p:nvPr/>
        </p:nvSpPr>
        <p:spPr>
          <a:xfrm>
            <a:off x="5927707" y="5769765"/>
            <a:ext cx="3052169" cy="829945"/>
          </a:xfrm>
          <a:prstGeom prst="rect">
            <a:avLst/>
          </a:prstGeom>
          <a:noFill/>
        </p:spPr>
        <p:txBody>
          <a:bodyPr wrap="square" rtlCol="0">
            <a:spAutoFit/>
          </a:bodyPr>
          <a:lstStyle/>
          <a:p>
            <a:r>
              <a:rPr lang="pl-PL" sz="2400" b="1" dirty="0"/>
              <a:t>10-13 </a:t>
            </a:r>
            <a:r>
              <a:rPr lang="az-Cyrl-AZ" sz="2400" b="1" dirty="0"/>
              <a:t>років</a:t>
            </a:r>
            <a:endParaRPr lang="az-Cyrl-AZ" sz="2400" b="1" dirty="0"/>
          </a:p>
          <a:p>
            <a:r>
              <a:rPr lang="pl-PL" sz="2400" dirty="0"/>
              <a:t>30 </a:t>
            </a:r>
            <a:r>
              <a:rPr lang="az-Cyrl-AZ" sz="2400" dirty="0"/>
              <a:t>урок</a:t>
            </a:r>
            <a:r>
              <a:rPr lang="uk-UA" altLang="az-Cyrl-AZ" sz="2400" dirty="0"/>
              <a:t>ів</a:t>
            </a:r>
            <a:r>
              <a:rPr lang="pl-PL" sz="2400" dirty="0"/>
              <a:t> (</a:t>
            </a:r>
            <a:r>
              <a:rPr lang="az-Cyrl-AZ" sz="2400" dirty="0"/>
              <a:t>1-3 класи</a:t>
            </a:r>
            <a:r>
              <a:rPr lang="pl-PL" sz="2400" dirty="0"/>
              <a:t>)</a:t>
            </a:r>
            <a:endParaRPr lang="pl-PL"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Znalezione obrazy dla zapytania program fantastyczne możliwości"/>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07263" y="1840824"/>
            <a:ext cx="2207711" cy="2207711"/>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p:cNvSpPr>
            <a:spLocks noGrp="1"/>
          </p:cNvSpPr>
          <p:nvPr>
            <p:ph type="title"/>
          </p:nvPr>
        </p:nvSpPr>
        <p:spPr>
          <a:xfrm>
            <a:off x="447922" y="422415"/>
            <a:ext cx="3367051" cy="1054175"/>
          </a:xfrm>
        </p:spPr>
        <p:txBody>
          <a:bodyPr>
            <a:normAutofit fontScale="90000"/>
          </a:bodyPr>
          <a:lstStyle/>
          <a:p>
            <a:r>
              <a:rPr lang="az-Cyrl-AZ" b="1" dirty="0">
                <a:solidFill>
                  <a:schemeClr val="accent5">
                    <a:lumMod val="50000"/>
                  </a:schemeClr>
                </a:solidFill>
              </a:rPr>
              <a:t>Універсальна профілактика</a:t>
            </a:r>
            <a:endParaRPr lang="pl-PL" b="1" dirty="0">
              <a:solidFill>
                <a:schemeClr val="accent5">
                  <a:lumMod val="50000"/>
                </a:schemeClr>
              </a:solidFill>
            </a:endParaRPr>
          </a:p>
        </p:txBody>
      </p:sp>
      <p:pic>
        <p:nvPicPr>
          <p:cNvPr id="6148" name="Picture 4" descr="Znalezione obrazy dla zapytania program domowych detektywó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27" y="1625129"/>
            <a:ext cx="1918251" cy="2856526"/>
          </a:xfrm>
          <a:prstGeom prst="rect">
            <a:avLst/>
          </a:prstGeom>
          <a:noFill/>
          <a:extLst>
            <a:ext uri="{909E8E84-426E-40DD-AFC4-6F175D3DCCD1}">
              <a14:hiddenFill xmlns:a14="http://schemas.microsoft.com/office/drawing/2010/main">
                <a:solidFill>
                  <a:srgbClr val="FFFFFF"/>
                </a:solidFill>
              </a14:hiddenFill>
            </a:ext>
          </a:extLst>
        </p:spPr>
      </p:pic>
      <p:pic>
        <p:nvPicPr>
          <p:cNvPr id="8" name="Obraz 7"/>
          <p:cNvPicPr>
            <a:picLocks noChangeAspect="1"/>
          </p:cNvPicPr>
          <p:nvPr/>
        </p:nvPicPr>
        <p:blipFill rotWithShape="1">
          <a:blip r:embed="rId3"/>
          <a:srcRect l="68943" t="-1123" r="3990" b="79509"/>
          <a:stretch>
            <a:fillRect/>
          </a:stretch>
        </p:blipFill>
        <p:spPr>
          <a:xfrm>
            <a:off x="4661806" y="2208892"/>
            <a:ext cx="1964101" cy="2030010"/>
          </a:xfrm>
          <a:prstGeom prst="rect">
            <a:avLst/>
          </a:prstGeom>
        </p:spPr>
      </p:pic>
      <p:sp>
        <p:nvSpPr>
          <p:cNvPr id="3" name="Pole tekstowe 2"/>
          <p:cNvSpPr txBox="1"/>
          <p:nvPr/>
        </p:nvSpPr>
        <p:spPr>
          <a:xfrm>
            <a:off x="445646" y="4238902"/>
            <a:ext cx="3920432" cy="830997"/>
          </a:xfrm>
          <a:prstGeom prst="rect">
            <a:avLst/>
          </a:prstGeom>
          <a:noFill/>
        </p:spPr>
        <p:txBody>
          <a:bodyPr wrap="none" rtlCol="0">
            <a:spAutoFit/>
          </a:bodyPr>
          <a:lstStyle/>
          <a:p>
            <a:r>
              <a:rPr lang="pl-PL" sz="2400" b="1" dirty="0"/>
              <a:t>10-12 </a:t>
            </a:r>
            <a:r>
              <a:rPr lang="az-Cyrl-AZ" sz="2400" b="1" dirty="0"/>
              <a:t>років</a:t>
            </a:r>
            <a:r>
              <a:rPr lang="pl-PL" sz="2400" b="1" dirty="0"/>
              <a:t> </a:t>
            </a:r>
            <a:r>
              <a:rPr lang="pl-PL" sz="2400" dirty="0"/>
              <a:t>+ </a:t>
            </a:r>
            <a:r>
              <a:rPr lang="az-Cyrl-AZ" sz="2400" dirty="0"/>
              <a:t>батьки</a:t>
            </a:r>
            <a:endParaRPr lang="az-Cyrl-AZ" sz="2400" dirty="0"/>
          </a:p>
          <a:p>
            <a:r>
              <a:rPr lang="pl-PL" sz="2400" dirty="0"/>
              <a:t>10-12 </a:t>
            </a:r>
            <a:r>
              <a:rPr lang="az-Cyrl-AZ" sz="2400" dirty="0"/>
              <a:t>тижнів</a:t>
            </a:r>
            <a:r>
              <a:rPr lang="pl-PL" sz="2400" dirty="0"/>
              <a:t> + 12-14 </a:t>
            </a:r>
            <a:r>
              <a:rPr lang="az-Cyrl-AZ" sz="2400" dirty="0"/>
              <a:t>тижнів</a:t>
            </a:r>
            <a:endParaRPr lang="pl-PL" sz="2400" dirty="0"/>
          </a:p>
        </p:txBody>
      </p:sp>
      <p:sp>
        <p:nvSpPr>
          <p:cNvPr id="14" name="Pole tekstowe 13"/>
          <p:cNvSpPr txBox="1"/>
          <p:nvPr/>
        </p:nvSpPr>
        <p:spPr>
          <a:xfrm>
            <a:off x="6625907" y="2301320"/>
            <a:ext cx="2323962" cy="1938020"/>
          </a:xfrm>
          <a:prstGeom prst="rect">
            <a:avLst/>
          </a:prstGeom>
          <a:noFill/>
        </p:spPr>
        <p:txBody>
          <a:bodyPr wrap="square" rtlCol="0">
            <a:spAutoFit/>
          </a:bodyPr>
          <a:lstStyle/>
          <a:p>
            <a:r>
              <a:rPr lang="pl-PL" sz="2400" b="1" dirty="0"/>
              <a:t>7-15 </a:t>
            </a:r>
            <a:r>
              <a:rPr lang="ru-RU" sz="2400" b="1" dirty="0"/>
              <a:t>років</a:t>
            </a:r>
            <a:endParaRPr lang="ru-RU" sz="2400" b="1" dirty="0"/>
          </a:p>
          <a:p>
            <a:r>
              <a:rPr lang="ru-RU" sz="2400" dirty="0"/>
              <a:t>10 уроків + </a:t>
            </a:r>
            <a:r>
              <a:rPr lang="uk-UA" altLang="ru-RU" sz="2400" dirty="0"/>
              <a:t>формування</a:t>
            </a:r>
            <a:r>
              <a:rPr lang="ru-RU" sz="2400" dirty="0"/>
              <a:t> освітніх навичок вчителів</a:t>
            </a:r>
            <a:endParaRPr lang="pl-PL" sz="2400" dirty="0"/>
          </a:p>
        </p:txBody>
      </p:sp>
      <p:pic>
        <p:nvPicPr>
          <p:cNvPr id="15" name="Obraz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3857" y="4698830"/>
            <a:ext cx="2985793" cy="1990528"/>
          </a:xfrm>
          <a:prstGeom prst="rect">
            <a:avLst/>
          </a:prstGeom>
        </p:spPr>
      </p:pic>
      <p:sp>
        <p:nvSpPr>
          <p:cNvPr id="16" name="Pole tekstowe 15"/>
          <p:cNvSpPr txBox="1"/>
          <p:nvPr/>
        </p:nvSpPr>
        <p:spPr>
          <a:xfrm>
            <a:off x="3961087" y="5394333"/>
            <a:ext cx="1680268" cy="1200329"/>
          </a:xfrm>
          <a:prstGeom prst="rect">
            <a:avLst/>
          </a:prstGeom>
          <a:noFill/>
        </p:spPr>
        <p:txBody>
          <a:bodyPr wrap="none" rtlCol="0">
            <a:spAutoFit/>
          </a:bodyPr>
          <a:lstStyle/>
          <a:p>
            <a:r>
              <a:rPr lang="pl-PL" sz="2400" b="1" dirty="0"/>
              <a:t>12-14 </a:t>
            </a:r>
            <a:r>
              <a:rPr lang="az-Cyrl-AZ" sz="2400" b="1" dirty="0"/>
              <a:t>років</a:t>
            </a:r>
            <a:endParaRPr lang="az-Cyrl-AZ" sz="2400" b="1" dirty="0"/>
          </a:p>
          <a:p>
            <a:r>
              <a:rPr lang="pl-PL" sz="2400" dirty="0"/>
              <a:t> + </a:t>
            </a:r>
            <a:r>
              <a:rPr lang="az-Cyrl-AZ" sz="2400" dirty="0"/>
              <a:t>батьки</a:t>
            </a:r>
            <a:endParaRPr lang="az-Cyrl-AZ" sz="2400" dirty="0"/>
          </a:p>
          <a:p>
            <a:r>
              <a:rPr lang="pl-PL" sz="2400" dirty="0"/>
              <a:t>12 </a:t>
            </a:r>
            <a:r>
              <a:rPr lang="az-Cyrl-AZ" sz="2400" dirty="0"/>
              <a:t>уроків</a:t>
            </a:r>
            <a:endParaRPr lang="pl-PL" sz="2400" dirty="0"/>
          </a:p>
        </p:txBody>
      </p:sp>
      <p:pic>
        <p:nvPicPr>
          <p:cNvPr id="4" name="Obraz 3"/>
          <p:cNvPicPr>
            <a:picLocks noChangeAspect="1"/>
          </p:cNvPicPr>
          <p:nvPr/>
        </p:nvPicPr>
        <p:blipFill>
          <a:blip r:embed="rId5"/>
          <a:stretch>
            <a:fillRect/>
          </a:stretch>
        </p:blipFill>
        <p:spPr>
          <a:xfrm>
            <a:off x="3525514" y="168642"/>
            <a:ext cx="2857500" cy="1714500"/>
          </a:xfrm>
          <a:prstGeom prst="rect">
            <a:avLst/>
          </a:prstGeom>
        </p:spPr>
      </p:pic>
      <p:sp>
        <p:nvSpPr>
          <p:cNvPr id="11" name="Pole tekstowe 10"/>
          <p:cNvSpPr txBox="1"/>
          <p:nvPr/>
        </p:nvSpPr>
        <p:spPr>
          <a:xfrm>
            <a:off x="5933689" y="380191"/>
            <a:ext cx="2985793" cy="1200329"/>
          </a:xfrm>
          <a:prstGeom prst="rect">
            <a:avLst/>
          </a:prstGeom>
          <a:noFill/>
        </p:spPr>
        <p:txBody>
          <a:bodyPr wrap="square" rtlCol="0">
            <a:spAutoFit/>
          </a:bodyPr>
          <a:lstStyle/>
          <a:p>
            <a:r>
              <a:rPr lang="ru-RU" sz="2400" b="1" dirty="0"/>
              <a:t>7-9 років</a:t>
            </a:r>
            <a:endParaRPr lang="ru-RU" sz="2400" b="1" dirty="0"/>
          </a:p>
          <a:p>
            <a:r>
              <a:rPr lang="ru-RU" sz="2400" dirty="0"/>
              <a:t>Стратегія управління поведінкою студента</a:t>
            </a:r>
            <a:endParaRPr lang="pl-PL"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Wykres 3"/>
          <p:cNvGraphicFramePr/>
          <p:nvPr/>
        </p:nvGraphicFramePr>
        <p:xfrm>
          <a:off x="39755" y="966788"/>
          <a:ext cx="9104245" cy="7561263"/>
        </p:xfrm>
        <a:graphic>
          <a:graphicData uri="http://schemas.openxmlformats.org/drawingml/2006/chart">
            <c:chart xmlns:c="http://schemas.openxmlformats.org/drawingml/2006/chart" xmlns:r="http://schemas.openxmlformats.org/officeDocument/2006/relationships" r:id="rId1"/>
          </a:graphicData>
        </a:graphic>
      </p:graphicFrame>
      <p:sp>
        <p:nvSpPr>
          <p:cNvPr id="17411" name="pole tekstowe 5"/>
          <p:cNvSpPr txBox="1">
            <a:spLocks noChangeArrowheads="1"/>
          </p:cNvSpPr>
          <p:nvPr/>
        </p:nvSpPr>
        <p:spPr bwMode="auto">
          <a:xfrm>
            <a:off x="323850" y="260350"/>
            <a:ext cx="84804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000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558ED5"/>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Tx/>
              <a:buFontTx/>
              <a:buNone/>
            </a:pPr>
            <a:r>
              <a:rPr lang="uk-UA" altLang="pl-PL" sz="2300" b="1">
                <a:latin typeface="Tahoma" panose="020B0604030504040204" pitchFamily="34" charset="0"/>
              </a:rPr>
              <a:t>Масштаб діяльності в рамках регіональних стратегій</a:t>
            </a:r>
            <a:r>
              <a:rPr lang="pl-PL" altLang="pl-PL" sz="2300" b="1">
                <a:latin typeface="Tahoma" panose="020B0604030504040204" pitchFamily="34" charset="0"/>
              </a:rPr>
              <a:t> </a:t>
            </a:r>
            <a:endParaRPr lang="pl-PL" altLang="pl-PL" sz="2300" b="1">
              <a:latin typeface="Tahoma" panose="020B060403050404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4901" y="395351"/>
            <a:ext cx="3261861" cy="1054175"/>
          </a:xfrm>
        </p:spPr>
        <p:txBody>
          <a:bodyPr>
            <a:normAutofit fontScale="90000"/>
          </a:bodyPr>
          <a:lstStyle/>
          <a:p>
            <a:r>
              <a:rPr lang="az-Cyrl-AZ" b="1" dirty="0">
                <a:solidFill>
                  <a:schemeClr val="accent5">
                    <a:lumMod val="50000"/>
                  </a:schemeClr>
                </a:solidFill>
              </a:rPr>
              <a:t>Універсальна профілактика</a:t>
            </a:r>
            <a:endParaRPr lang="pl-PL" b="1" dirty="0">
              <a:solidFill>
                <a:schemeClr val="accent5">
                  <a:lumMod val="50000"/>
                </a:schemeClr>
              </a:solidFill>
            </a:endParaRPr>
          </a:p>
        </p:txBody>
      </p:sp>
      <p:pic>
        <p:nvPicPr>
          <p:cNvPr id="6146" name="Picture 2" descr="Znalezione obrazy dla zapytania archipelag skarbó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20316" y="3429000"/>
            <a:ext cx="1932928" cy="1958932"/>
          </a:xfrm>
          <a:prstGeom prst="rect">
            <a:avLst/>
          </a:prstGeom>
          <a:noFill/>
          <a:extLst>
            <a:ext uri="{909E8E84-426E-40DD-AFC4-6F175D3DCCD1}">
              <a14:hiddenFill xmlns:a14="http://schemas.microsoft.com/office/drawing/2010/main">
                <a:solidFill>
                  <a:srgbClr val="FFFFFF"/>
                </a:solidFill>
              </a14:hiddenFill>
            </a:ext>
          </a:extLst>
        </p:spPr>
      </p:pic>
      <p:pic>
        <p:nvPicPr>
          <p:cNvPr id="7" name="Obraz 6"/>
          <p:cNvPicPr>
            <a:picLocks noChangeAspect="1"/>
          </p:cNvPicPr>
          <p:nvPr/>
        </p:nvPicPr>
        <p:blipFill>
          <a:blip r:embed="rId2"/>
          <a:stretch>
            <a:fillRect/>
          </a:stretch>
        </p:blipFill>
        <p:spPr>
          <a:xfrm>
            <a:off x="4045490" y="271965"/>
            <a:ext cx="2900085" cy="1382148"/>
          </a:xfrm>
          <a:prstGeom prst="rect">
            <a:avLst/>
          </a:prstGeom>
        </p:spPr>
      </p:pic>
      <p:pic>
        <p:nvPicPr>
          <p:cNvPr id="12" name="Obraz 11"/>
          <p:cNvPicPr>
            <a:picLocks noChangeAspect="1"/>
          </p:cNvPicPr>
          <p:nvPr/>
        </p:nvPicPr>
        <p:blipFill>
          <a:blip r:embed="rId3"/>
          <a:stretch>
            <a:fillRect/>
          </a:stretch>
        </p:blipFill>
        <p:spPr>
          <a:xfrm>
            <a:off x="408925" y="5054433"/>
            <a:ext cx="3303157" cy="1568538"/>
          </a:xfrm>
          <a:prstGeom prst="rect">
            <a:avLst/>
          </a:prstGeom>
        </p:spPr>
      </p:pic>
      <p:sp>
        <p:nvSpPr>
          <p:cNvPr id="13" name="Pole tekstowe 12"/>
          <p:cNvSpPr txBox="1"/>
          <p:nvPr/>
        </p:nvSpPr>
        <p:spPr>
          <a:xfrm>
            <a:off x="6353244" y="3689607"/>
            <a:ext cx="2609781" cy="1569660"/>
          </a:xfrm>
          <a:prstGeom prst="rect">
            <a:avLst/>
          </a:prstGeom>
          <a:noFill/>
        </p:spPr>
        <p:txBody>
          <a:bodyPr wrap="square" rtlCol="0">
            <a:spAutoFit/>
          </a:bodyPr>
          <a:lstStyle/>
          <a:p>
            <a:r>
              <a:rPr lang="pl-PL" sz="2400" b="1" dirty="0"/>
              <a:t>14-15 </a:t>
            </a:r>
            <a:r>
              <a:rPr lang="az-Cyrl-AZ" sz="2400" b="1" dirty="0"/>
              <a:t>років</a:t>
            </a:r>
            <a:endParaRPr lang="pl-PL" sz="2400" b="1" dirty="0"/>
          </a:p>
          <a:p>
            <a:r>
              <a:rPr lang="pl-PL" sz="2400" dirty="0"/>
              <a:t>2 x 3,5 </a:t>
            </a:r>
            <a:r>
              <a:rPr lang="az-Cyrl-AZ" sz="2400" dirty="0"/>
              <a:t>години</a:t>
            </a:r>
            <a:endParaRPr lang="az-Cyrl-AZ" sz="2400" dirty="0"/>
          </a:p>
          <a:p>
            <a:r>
              <a:rPr lang="az-Cyrl-AZ" sz="2400" dirty="0">
                <a:solidFill>
                  <a:srgbClr val="C00000"/>
                </a:solidFill>
              </a:rPr>
              <a:t>Зовнішній виробник</a:t>
            </a:r>
            <a:endParaRPr lang="pl-PL" sz="2400" dirty="0">
              <a:solidFill>
                <a:srgbClr val="C00000"/>
              </a:solidFill>
            </a:endParaRPr>
          </a:p>
        </p:txBody>
      </p:sp>
      <p:sp>
        <p:nvSpPr>
          <p:cNvPr id="15" name="Pole tekstowe 14"/>
          <p:cNvSpPr txBox="1"/>
          <p:nvPr/>
        </p:nvSpPr>
        <p:spPr>
          <a:xfrm>
            <a:off x="6945575" y="271965"/>
            <a:ext cx="2233058" cy="1569660"/>
          </a:xfrm>
          <a:prstGeom prst="rect">
            <a:avLst/>
          </a:prstGeom>
          <a:noFill/>
        </p:spPr>
        <p:txBody>
          <a:bodyPr wrap="square" rtlCol="0">
            <a:spAutoFit/>
          </a:bodyPr>
          <a:lstStyle/>
          <a:p>
            <a:r>
              <a:rPr lang="pl-PL" sz="2400" b="1" dirty="0"/>
              <a:t>12-15 </a:t>
            </a:r>
            <a:r>
              <a:rPr lang="az-Cyrl-AZ" sz="2400" b="1" dirty="0"/>
              <a:t>років</a:t>
            </a:r>
            <a:endParaRPr lang="az-Cyrl-AZ" sz="2400" b="1" dirty="0"/>
          </a:p>
          <a:p>
            <a:r>
              <a:rPr lang="pl-PL" sz="2400" dirty="0"/>
              <a:t>3 </a:t>
            </a:r>
            <a:r>
              <a:rPr lang="az-Cyrl-AZ" sz="2400" dirty="0"/>
              <a:t>години</a:t>
            </a:r>
            <a:endParaRPr lang="pl-PL" sz="2400" dirty="0"/>
          </a:p>
          <a:p>
            <a:r>
              <a:rPr lang="az-Cyrl-AZ" sz="2400" dirty="0">
                <a:solidFill>
                  <a:srgbClr val="C00000"/>
                </a:solidFill>
              </a:rPr>
              <a:t>Зовнішній виробник</a:t>
            </a:r>
            <a:endParaRPr lang="pl-PL" sz="2400" dirty="0">
              <a:solidFill>
                <a:srgbClr val="C00000"/>
              </a:solidFill>
            </a:endParaRPr>
          </a:p>
        </p:txBody>
      </p:sp>
      <p:sp>
        <p:nvSpPr>
          <p:cNvPr id="16" name="Pole tekstowe 15"/>
          <p:cNvSpPr txBox="1"/>
          <p:nvPr/>
        </p:nvSpPr>
        <p:spPr>
          <a:xfrm>
            <a:off x="3851871" y="5634793"/>
            <a:ext cx="2900085" cy="830997"/>
          </a:xfrm>
          <a:prstGeom prst="rect">
            <a:avLst/>
          </a:prstGeom>
          <a:noFill/>
        </p:spPr>
        <p:txBody>
          <a:bodyPr wrap="square" rtlCol="0">
            <a:spAutoFit/>
          </a:bodyPr>
          <a:lstStyle/>
          <a:p>
            <a:r>
              <a:rPr lang="pl-PL" sz="2400" b="1" dirty="0"/>
              <a:t>16-19 </a:t>
            </a:r>
            <a:r>
              <a:rPr lang="az-Cyrl-AZ" sz="2400" b="1" dirty="0"/>
              <a:t>років</a:t>
            </a:r>
            <a:endParaRPr lang="pl-PL" sz="2400" b="1" dirty="0"/>
          </a:p>
          <a:p>
            <a:r>
              <a:rPr lang="pl-PL" sz="2400" dirty="0"/>
              <a:t>12 </a:t>
            </a:r>
            <a:r>
              <a:rPr lang="az-Cyrl-AZ" sz="2400" dirty="0"/>
              <a:t>уроків</a:t>
            </a:r>
            <a:endParaRPr lang="pl-PL" sz="2400" dirty="0"/>
          </a:p>
        </p:txBody>
      </p:sp>
      <p:pic>
        <p:nvPicPr>
          <p:cNvPr id="17" name="Picture 8" descr="Znalezione obrazy dla zapytania laboratorium wiedzy pozytywnej"/>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25" y="1696821"/>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8" name="Pole tekstowe 17"/>
          <p:cNvSpPr txBox="1"/>
          <p:nvPr/>
        </p:nvSpPr>
        <p:spPr>
          <a:xfrm>
            <a:off x="2313925" y="2040343"/>
            <a:ext cx="3303157" cy="1200329"/>
          </a:xfrm>
          <a:prstGeom prst="rect">
            <a:avLst/>
          </a:prstGeom>
          <a:noFill/>
        </p:spPr>
        <p:txBody>
          <a:bodyPr wrap="square" rtlCol="0">
            <a:spAutoFit/>
          </a:bodyPr>
          <a:lstStyle/>
          <a:p>
            <a:r>
              <a:rPr lang="pl-PL" sz="2400" b="1" dirty="0"/>
              <a:t>13-14 </a:t>
            </a:r>
            <a:r>
              <a:rPr lang="az-Cyrl-AZ" sz="2400" b="1" dirty="0"/>
              <a:t>років</a:t>
            </a:r>
            <a:r>
              <a:rPr lang="pl-PL" sz="2400" b="1" dirty="0"/>
              <a:t> </a:t>
            </a:r>
            <a:r>
              <a:rPr lang="pl-PL" sz="2400" dirty="0"/>
              <a:t>+ </a:t>
            </a:r>
            <a:r>
              <a:rPr lang="az-Cyrl-AZ" sz="2400" dirty="0"/>
              <a:t>батьки</a:t>
            </a:r>
            <a:endParaRPr lang="pl-PL" sz="2400" dirty="0"/>
          </a:p>
          <a:p>
            <a:r>
              <a:rPr lang="pl-PL" sz="2400" dirty="0"/>
              <a:t>12 </a:t>
            </a:r>
            <a:r>
              <a:rPr lang="az-Cyrl-AZ" sz="2400" dirty="0"/>
              <a:t>уроків</a:t>
            </a:r>
            <a:r>
              <a:rPr lang="pl-PL" sz="2400" dirty="0"/>
              <a:t> x 2 </a:t>
            </a:r>
            <a:r>
              <a:rPr lang="az-Cyrl-AZ" sz="2400" dirty="0"/>
              <a:t>години</a:t>
            </a:r>
            <a:endParaRPr lang="az-Cyrl-AZ" sz="2400" dirty="0"/>
          </a:p>
          <a:p>
            <a:r>
              <a:rPr lang="az-Cyrl-AZ" sz="2400" dirty="0">
                <a:solidFill>
                  <a:srgbClr val="C00000"/>
                </a:solidFill>
              </a:rPr>
              <a:t>Зовнішній виробник</a:t>
            </a:r>
            <a:endParaRPr lang="pl-PL" sz="2400" dirty="0">
              <a:solidFill>
                <a:srgbClr val="C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32654" y="512968"/>
            <a:ext cx="4214156" cy="1945632"/>
          </a:xfrm>
        </p:spPr>
        <p:txBody>
          <a:bodyPr>
            <a:normAutofit/>
          </a:bodyPr>
          <a:lstStyle/>
          <a:p>
            <a:r>
              <a:rPr lang="az-Cyrl-AZ" b="1" dirty="0">
                <a:solidFill>
                  <a:schemeClr val="accent5">
                    <a:lumMod val="50000"/>
                  </a:schemeClr>
                </a:solidFill>
              </a:rPr>
              <a:t>Універсальна профілактика</a:t>
            </a:r>
            <a:r>
              <a:rPr lang="pl-PL" b="1" dirty="0">
                <a:solidFill>
                  <a:schemeClr val="accent5">
                    <a:lumMod val="50000"/>
                  </a:schemeClr>
                </a:solidFill>
              </a:rPr>
              <a:t> </a:t>
            </a:r>
            <a:r>
              <a:rPr lang="az-Cyrl-AZ" b="1" dirty="0">
                <a:solidFill>
                  <a:srgbClr val="CC3399"/>
                </a:solidFill>
              </a:rPr>
              <a:t>для батьків</a:t>
            </a:r>
            <a:endParaRPr lang="pl-PL" b="1" dirty="0">
              <a:solidFill>
                <a:srgbClr val="CC3399"/>
              </a:solidFill>
            </a:endParaRPr>
          </a:p>
        </p:txBody>
      </p:sp>
      <p:pic>
        <p:nvPicPr>
          <p:cNvPr id="6154" name="Picture 10" descr="Znalezione obrazy dla zapytania szkoła dla rodziców i wychowawców"/>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20633" y="512968"/>
            <a:ext cx="3704706" cy="3704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104" y="4404694"/>
            <a:ext cx="7488238"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zalaczni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464" y="4404694"/>
            <a:ext cx="3664536" cy="194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32969" y="156374"/>
            <a:ext cx="5610631" cy="956778"/>
          </a:xfrm>
        </p:spPr>
        <p:txBody>
          <a:bodyPr>
            <a:normAutofit fontScale="90000"/>
          </a:bodyPr>
          <a:lstStyle/>
          <a:p>
            <a:r>
              <a:rPr lang="az-Cyrl-AZ" b="1" dirty="0">
                <a:solidFill>
                  <a:schemeClr val="accent2">
                    <a:lumMod val="75000"/>
                  </a:schemeClr>
                </a:solidFill>
              </a:rPr>
              <a:t>Селективна профілактика</a:t>
            </a:r>
            <a:endParaRPr lang="pl-PL" b="1" dirty="0">
              <a:solidFill>
                <a:schemeClr val="accent2">
                  <a:lumMod val="75000"/>
                </a:schemeClr>
              </a:solidFill>
            </a:endParaRPr>
          </a:p>
        </p:txBody>
      </p:sp>
      <p:pic>
        <p:nvPicPr>
          <p:cNvPr id="4" name="Obraz 3"/>
          <p:cNvPicPr>
            <a:picLocks noChangeAspect="1"/>
          </p:cNvPicPr>
          <p:nvPr/>
        </p:nvPicPr>
        <p:blipFill>
          <a:blip r:embed="rId1"/>
          <a:stretch>
            <a:fillRect/>
          </a:stretch>
        </p:blipFill>
        <p:spPr>
          <a:xfrm>
            <a:off x="628650" y="1268530"/>
            <a:ext cx="3128334" cy="2052186"/>
          </a:xfrm>
          <a:prstGeom prst="rect">
            <a:avLst/>
          </a:prstGeom>
        </p:spPr>
      </p:pic>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6984" y="993458"/>
            <a:ext cx="1630027" cy="1630027"/>
          </a:xfrm>
          <a:prstGeom prst="rect">
            <a:avLst/>
          </a:prstGeom>
        </p:spPr>
      </p:pic>
      <p:pic>
        <p:nvPicPr>
          <p:cNvPr id="7" name="Obraz 6"/>
          <p:cNvPicPr>
            <a:picLocks noChangeAspect="1"/>
          </p:cNvPicPr>
          <p:nvPr/>
        </p:nvPicPr>
        <p:blipFill rotWithShape="1">
          <a:blip r:embed="rId3"/>
          <a:srcRect l="16041"/>
          <a:stretch>
            <a:fillRect/>
          </a:stretch>
        </p:blipFill>
        <p:spPr>
          <a:xfrm>
            <a:off x="5387011" y="1247286"/>
            <a:ext cx="3128339" cy="2073429"/>
          </a:xfrm>
          <a:prstGeom prst="rect">
            <a:avLst/>
          </a:prstGeom>
        </p:spPr>
      </p:pic>
      <p:pic>
        <p:nvPicPr>
          <p:cNvPr id="7172" name="Picture 4" descr="Znalezione obrazy dla zapytania środowiskowa profilaktyka uzależnień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9592" y="3630720"/>
            <a:ext cx="1776475" cy="177647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az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222" y="3537285"/>
            <a:ext cx="2358051" cy="2358051"/>
          </a:xfrm>
          <a:prstGeom prst="rect">
            <a:avLst/>
          </a:prstGeom>
        </p:spPr>
      </p:pic>
      <p:pic>
        <p:nvPicPr>
          <p:cNvPr id="17" name="Obraz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104" y="4073559"/>
            <a:ext cx="2672388" cy="890796"/>
          </a:xfrm>
          <a:prstGeom prst="rect">
            <a:avLst/>
          </a:prstGeom>
        </p:spPr>
      </p:pic>
      <p:sp>
        <p:nvSpPr>
          <p:cNvPr id="3" name="Pole tekstowe 2"/>
          <p:cNvSpPr txBox="1"/>
          <p:nvPr/>
        </p:nvSpPr>
        <p:spPr>
          <a:xfrm>
            <a:off x="3731863" y="2647465"/>
            <a:ext cx="1680268" cy="1200329"/>
          </a:xfrm>
          <a:prstGeom prst="rect">
            <a:avLst/>
          </a:prstGeom>
          <a:noFill/>
        </p:spPr>
        <p:txBody>
          <a:bodyPr wrap="none" rtlCol="0">
            <a:spAutoFit/>
          </a:bodyPr>
          <a:lstStyle/>
          <a:p>
            <a:pPr algn="ctr"/>
            <a:r>
              <a:rPr lang="pl-PL" sz="2400" b="1" dirty="0"/>
              <a:t>10-11 </a:t>
            </a:r>
            <a:r>
              <a:rPr lang="az-Cyrl-AZ" sz="2400" b="1" dirty="0"/>
              <a:t>років</a:t>
            </a:r>
            <a:endParaRPr lang="pl-PL" sz="2400" b="1" dirty="0"/>
          </a:p>
          <a:p>
            <a:pPr algn="ctr"/>
            <a:r>
              <a:rPr lang="az-Cyrl-AZ" sz="2400" dirty="0"/>
              <a:t>уроків</a:t>
            </a:r>
            <a:r>
              <a:rPr lang="pl-PL" sz="2400" dirty="0"/>
              <a:t>:</a:t>
            </a:r>
            <a:endParaRPr lang="pl-PL" sz="2400" dirty="0"/>
          </a:p>
          <a:p>
            <a:pPr algn="ctr"/>
            <a:r>
              <a:rPr lang="pl-PL" sz="2400" dirty="0"/>
              <a:t>32         15</a:t>
            </a:r>
            <a:endParaRPr lang="pl-PL" sz="2400" dirty="0"/>
          </a:p>
        </p:txBody>
      </p:sp>
      <p:cxnSp>
        <p:nvCxnSpPr>
          <p:cNvPr id="8" name="Łącznik prosty ze strzałką 7"/>
          <p:cNvCxnSpPr/>
          <p:nvPr/>
        </p:nvCxnSpPr>
        <p:spPr>
          <a:xfrm flipH="1" flipV="1">
            <a:off x="3131820" y="3247629"/>
            <a:ext cx="677468" cy="3413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Łącznik prosty ze strzałką 13"/>
          <p:cNvCxnSpPr/>
          <p:nvPr/>
        </p:nvCxnSpPr>
        <p:spPr>
          <a:xfrm flipV="1">
            <a:off x="5246370" y="3247629"/>
            <a:ext cx="629491" cy="38309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8" name="Pole tekstowe 17"/>
          <p:cNvSpPr txBox="1"/>
          <p:nvPr/>
        </p:nvSpPr>
        <p:spPr>
          <a:xfrm>
            <a:off x="2924273" y="5478460"/>
            <a:ext cx="3429179" cy="1200329"/>
          </a:xfrm>
          <a:prstGeom prst="rect">
            <a:avLst/>
          </a:prstGeom>
          <a:noFill/>
        </p:spPr>
        <p:txBody>
          <a:bodyPr wrap="square" rtlCol="0">
            <a:spAutoFit/>
          </a:bodyPr>
          <a:lstStyle/>
          <a:p>
            <a:pPr algn="ctr"/>
            <a:r>
              <a:rPr lang="pl-PL" sz="2400" dirty="0"/>
              <a:t>7-18 </a:t>
            </a:r>
            <a:r>
              <a:rPr lang="az-Cyrl-AZ" sz="2400" dirty="0"/>
              <a:t>років</a:t>
            </a:r>
            <a:endParaRPr lang="pl-PL" sz="2400" dirty="0"/>
          </a:p>
          <a:p>
            <a:pPr algn="ctr"/>
            <a:r>
              <a:rPr lang="az-Cyrl-AZ" sz="2400" dirty="0"/>
              <a:t>Підготовка вчителів</a:t>
            </a:r>
            <a:r>
              <a:rPr lang="pl-PL" sz="2400" dirty="0"/>
              <a:t> + </a:t>
            </a:r>
            <a:r>
              <a:rPr lang="az-Cyrl-AZ" sz="2400" dirty="0"/>
              <a:t>цілорічне впровадження</a:t>
            </a:r>
            <a:endParaRPr lang="pl-PL" sz="2400" dirty="0"/>
          </a:p>
        </p:txBody>
      </p:sp>
      <p:sp>
        <p:nvSpPr>
          <p:cNvPr id="19" name="Pole tekstowe 18"/>
          <p:cNvSpPr txBox="1"/>
          <p:nvPr/>
        </p:nvSpPr>
        <p:spPr>
          <a:xfrm>
            <a:off x="59624" y="5280908"/>
            <a:ext cx="2769348" cy="830997"/>
          </a:xfrm>
          <a:prstGeom prst="rect">
            <a:avLst/>
          </a:prstGeom>
          <a:noFill/>
        </p:spPr>
        <p:txBody>
          <a:bodyPr wrap="none" rtlCol="0">
            <a:spAutoFit/>
          </a:bodyPr>
          <a:lstStyle/>
          <a:p>
            <a:pPr algn="ctr"/>
            <a:r>
              <a:rPr lang="pl-PL" sz="2400" dirty="0"/>
              <a:t>7-15 </a:t>
            </a:r>
            <a:r>
              <a:rPr lang="az-Cyrl-AZ" sz="2400" dirty="0"/>
              <a:t>років</a:t>
            </a:r>
            <a:endParaRPr lang="pl-PL" sz="2400" dirty="0"/>
          </a:p>
          <a:p>
            <a:pPr algn="ctr"/>
            <a:r>
              <a:rPr lang="az-Cyrl-AZ" sz="2400" dirty="0"/>
              <a:t>Підготовка вчителів</a:t>
            </a:r>
            <a:endParaRPr lang="pl-PL" sz="2400" dirty="0"/>
          </a:p>
        </p:txBody>
      </p:sp>
      <p:sp>
        <p:nvSpPr>
          <p:cNvPr id="20" name="Pole tekstowe 19"/>
          <p:cNvSpPr txBox="1"/>
          <p:nvPr/>
        </p:nvSpPr>
        <p:spPr>
          <a:xfrm>
            <a:off x="6586813" y="5341653"/>
            <a:ext cx="1944315" cy="830997"/>
          </a:xfrm>
          <a:prstGeom prst="rect">
            <a:avLst/>
          </a:prstGeom>
          <a:noFill/>
        </p:spPr>
        <p:txBody>
          <a:bodyPr wrap="none" rtlCol="0">
            <a:spAutoFit/>
          </a:bodyPr>
          <a:lstStyle/>
          <a:p>
            <a:pPr algn="ctr"/>
            <a:r>
              <a:rPr lang="pl-PL" sz="2400" dirty="0"/>
              <a:t>10-18 </a:t>
            </a:r>
            <a:r>
              <a:rPr lang="az-Cyrl-AZ" sz="2400" dirty="0"/>
              <a:t>років</a:t>
            </a:r>
            <a:endParaRPr lang="pl-PL" sz="2400" dirty="0"/>
          </a:p>
          <a:p>
            <a:pPr algn="ctr"/>
            <a:r>
              <a:rPr lang="az-Cyrl-AZ" sz="2400" dirty="0">
                <a:solidFill>
                  <a:schemeClr val="accent2">
                    <a:lumMod val="75000"/>
                  </a:schemeClr>
                </a:solidFill>
              </a:rPr>
              <a:t>Поза школою</a:t>
            </a:r>
            <a:endParaRPr lang="pl-PL" sz="2400" dirty="0">
              <a:solidFill>
                <a:schemeClr val="accent2">
                  <a:lumMod val="75000"/>
                </a:schemeClr>
              </a:solidFill>
            </a:endParaRPr>
          </a:p>
        </p:txBody>
      </p:sp>
      <p:pic>
        <p:nvPicPr>
          <p:cNvPr id="16" name="Obraz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06957" y="4122566"/>
            <a:ext cx="2502472" cy="146421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77189" y="245748"/>
            <a:ext cx="8626134" cy="662131"/>
          </a:xfrm>
        </p:spPr>
        <p:txBody>
          <a:bodyPr>
            <a:normAutofit fontScale="90000"/>
          </a:bodyPr>
          <a:lstStyle/>
          <a:p>
            <a:r>
              <a:rPr lang="az-Cyrl-AZ" b="1" dirty="0"/>
              <a:t>Селективна / індикаційна профілактика</a:t>
            </a:r>
            <a:endParaRPr lang="pl-PL" b="1" dirty="0"/>
          </a:p>
        </p:txBody>
      </p:sp>
      <p:pic>
        <p:nvPicPr>
          <p:cNvPr id="7170" name="Picture 2" descr="Znalezione obrazy dla zapytania fred goes ne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12985" y="1364782"/>
            <a:ext cx="2548025" cy="1184948"/>
          </a:xfrm>
          <a:prstGeom prst="rect">
            <a:avLst/>
          </a:prstGeom>
          <a:noFill/>
          <a:extLst>
            <a:ext uri="{909E8E84-426E-40DD-AFC4-6F175D3DCCD1}">
              <a14:hiddenFill xmlns:a14="http://schemas.microsoft.com/office/drawing/2010/main">
                <a:solidFill>
                  <a:srgbClr val="FFFFFF"/>
                </a:solidFill>
              </a14:hiddenFill>
            </a:ext>
          </a:extLst>
        </p:spPr>
      </p:pic>
      <p:pic>
        <p:nvPicPr>
          <p:cNvPr id="9" name="Obraz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07" y="3457657"/>
            <a:ext cx="1663685" cy="181965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6690" y="3570928"/>
            <a:ext cx="2220005" cy="1472603"/>
          </a:xfrm>
          <a:prstGeom prst="rect">
            <a:avLst/>
          </a:prstGeom>
        </p:spPr>
      </p:pic>
      <p:sp>
        <p:nvSpPr>
          <p:cNvPr id="7" name="Pole tekstowe 6"/>
          <p:cNvSpPr txBox="1"/>
          <p:nvPr/>
        </p:nvSpPr>
        <p:spPr>
          <a:xfrm>
            <a:off x="3831389" y="1293424"/>
            <a:ext cx="1927225" cy="1198880"/>
          </a:xfrm>
          <a:prstGeom prst="rect">
            <a:avLst/>
          </a:prstGeom>
          <a:noFill/>
        </p:spPr>
        <p:txBody>
          <a:bodyPr wrap="none" rtlCol="0">
            <a:spAutoFit/>
          </a:bodyPr>
          <a:lstStyle/>
          <a:p>
            <a:pPr algn="ctr"/>
            <a:r>
              <a:rPr lang="pl-PL" sz="2400" dirty="0"/>
              <a:t>14-21 </a:t>
            </a:r>
            <a:r>
              <a:rPr lang="az-Cyrl-AZ" sz="2400" dirty="0"/>
              <a:t>р</a:t>
            </a:r>
            <a:r>
              <a:rPr lang="uk-UA" altLang="az-Cyrl-AZ" sz="2400" dirty="0"/>
              <a:t>ік</a:t>
            </a:r>
            <a:endParaRPr lang="pl-PL" sz="2400" dirty="0"/>
          </a:p>
          <a:p>
            <a:pPr algn="ctr"/>
            <a:r>
              <a:rPr lang="az-Cyrl-AZ" sz="2400" dirty="0"/>
              <a:t>8 годин</a:t>
            </a:r>
            <a:endParaRPr lang="pl-PL" sz="2400" dirty="0"/>
          </a:p>
          <a:p>
            <a:pPr algn="ctr"/>
            <a:r>
              <a:rPr lang="az-Cyrl-AZ" sz="2400" dirty="0">
                <a:solidFill>
                  <a:schemeClr val="accent2">
                    <a:lumMod val="75000"/>
                  </a:schemeClr>
                </a:solidFill>
              </a:rPr>
              <a:t>Поза школою</a:t>
            </a:r>
            <a:endParaRPr lang="pl-PL" sz="2400" dirty="0">
              <a:solidFill>
                <a:schemeClr val="accent2">
                  <a:lumMod val="75000"/>
                </a:schemeClr>
              </a:solidFill>
            </a:endParaRPr>
          </a:p>
        </p:txBody>
      </p:sp>
      <p:sp>
        <p:nvSpPr>
          <p:cNvPr id="8" name="Pole tekstowe 7"/>
          <p:cNvSpPr txBox="1"/>
          <p:nvPr/>
        </p:nvSpPr>
        <p:spPr>
          <a:xfrm>
            <a:off x="910826" y="5277313"/>
            <a:ext cx="2617447" cy="830997"/>
          </a:xfrm>
          <a:prstGeom prst="rect">
            <a:avLst/>
          </a:prstGeom>
          <a:noFill/>
        </p:spPr>
        <p:txBody>
          <a:bodyPr wrap="none" rtlCol="0">
            <a:spAutoFit/>
          </a:bodyPr>
          <a:lstStyle/>
          <a:p>
            <a:pPr algn="ctr"/>
            <a:r>
              <a:rPr lang="pl-PL" sz="2400" dirty="0"/>
              <a:t>13-19 </a:t>
            </a:r>
            <a:r>
              <a:rPr lang="az-Cyrl-AZ" sz="2400" dirty="0"/>
              <a:t>років</a:t>
            </a:r>
            <a:endParaRPr lang="pl-PL" sz="2400" dirty="0"/>
          </a:p>
          <a:p>
            <a:pPr algn="ctr"/>
            <a:r>
              <a:rPr lang="az-Cyrl-AZ" sz="2400" dirty="0">
                <a:solidFill>
                  <a:schemeClr val="accent2">
                    <a:lumMod val="75000"/>
                  </a:schemeClr>
                </a:solidFill>
              </a:rPr>
              <a:t>8 центрів у Польщі</a:t>
            </a:r>
            <a:endParaRPr lang="pl-PL" sz="2400" dirty="0">
              <a:solidFill>
                <a:schemeClr val="accent2">
                  <a:lumMod val="75000"/>
                </a:schemeClr>
              </a:solidFill>
            </a:endParaRPr>
          </a:p>
        </p:txBody>
      </p:sp>
      <p:sp>
        <p:nvSpPr>
          <p:cNvPr id="10" name="Pole tekstowe 9"/>
          <p:cNvSpPr txBox="1"/>
          <p:nvPr/>
        </p:nvSpPr>
        <p:spPr>
          <a:xfrm>
            <a:off x="6039819" y="4324146"/>
            <a:ext cx="2769349" cy="830997"/>
          </a:xfrm>
          <a:prstGeom prst="rect">
            <a:avLst/>
          </a:prstGeom>
          <a:noFill/>
        </p:spPr>
        <p:txBody>
          <a:bodyPr wrap="none" rtlCol="0">
            <a:spAutoFit/>
          </a:bodyPr>
          <a:lstStyle/>
          <a:p>
            <a:pPr algn="ctr"/>
            <a:r>
              <a:rPr lang="pl-PL" sz="2400" dirty="0"/>
              <a:t>12-18 </a:t>
            </a:r>
            <a:r>
              <a:rPr lang="az-Cyrl-AZ" sz="2400" dirty="0"/>
              <a:t>років</a:t>
            </a:r>
            <a:endParaRPr lang="pl-PL" sz="2400" dirty="0"/>
          </a:p>
          <a:p>
            <a:pPr algn="ctr"/>
            <a:r>
              <a:rPr lang="az-Cyrl-AZ" sz="2400" dirty="0"/>
              <a:t>Підготовка вчителів</a:t>
            </a:r>
            <a:endParaRPr lang="pl-PL" sz="2400" dirty="0">
              <a:solidFill>
                <a:schemeClr val="accent2">
                  <a:lumMod val="75000"/>
                </a:schemeClr>
              </a:solidFill>
            </a:endParaRPr>
          </a:p>
        </p:txBody>
      </p:sp>
      <p:pic>
        <p:nvPicPr>
          <p:cNvPr id="4" name="Obraz 3"/>
          <p:cNvPicPr>
            <a:picLocks noChangeAspect="1"/>
          </p:cNvPicPr>
          <p:nvPr/>
        </p:nvPicPr>
        <p:blipFill rotWithShape="1">
          <a:blip r:embed="rId4">
            <a:extLst>
              <a:ext uri="{28A0092B-C50C-407E-A947-70E740481C1C}">
                <a14:useLocalDpi xmlns:a14="http://schemas.microsoft.com/office/drawing/2010/main" val="0"/>
              </a:ext>
            </a:extLst>
          </a:blip>
          <a:srcRect t="8159" r="12267" b="29282"/>
          <a:stretch>
            <a:fillRect/>
          </a:stretch>
        </p:blipFill>
        <p:spPr>
          <a:xfrm>
            <a:off x="6039819" y="2517882"/>
            <a:ext cx="2675228" cy="181965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258445" y="151130"/>
            <a:ext cx="8256905" cy="1539875"/>
          </a:xfrm>
        </p:spPr>
        <p:txBody>
          <a:bodyPr>
            <a:normAutofit fontScale="90000"/>
          </a:bodyPr>
          <a:lstStyle/>
          <a:p>
            <a:r>
              <a:rPr lang="ru-RU" sz="4000" dirty="0"/>
              <a:t>Кількість </a:t>
            </a:r>
            <a:r>
              <a:rPr lang="uk-UA" altLang="ru-RU" sz="4000" dirty="0"/>
              <a:t>органів місцевого самоврядування</a:t>
            </a:r>
            <a:r>
              <a:rPr lang="ru-RU" sz="4000" dirty="0"/>
              <a:t>, </a:t>
            </a:r>
            <a:r>
              <a:rPr lang="uk-UA" altLang="ru-RU" sz="4000" dirty="0"/>
              <a:t>які</a:t>
            </a:r>
            <a:r>
              <a:rPr lang="ru-RU" sz="4000" dirty="0"/>
              <a:t> </a:t>
            </a:r>
            <a:r>
              <a:rPr lang="uk-UA" altLang="ru-RU" sz="4000" dirty="0"/>
              <a:t>здійснюють</a:t>
            </a:r>
            <a:r>
              <a:rPr lang="ru-RU" sz="4000" dirty="0"/>
              <a:t> профілактичні програми</a:t>
            </a:r>
            <a:endParaRPr lang="en-US" sz="4000" dirty="0"/>
          </a:p>
        </p:txBody>
      </p:sp>
      <p:graphicFrame>
        <p:nvGraphicFramePr>
          <p:cNvPr id="9" name="Symbol zastępczy zawartości 8"/>
          <p:cNvGraphicFramePr>
            <a:graphicFrameLocks noGrp="1"/>
          </p:cNvGraphicFramePr>
          <p:nvPr>
            <p:ph idx="1"/>
          </p:nvPr>
        </p:nvGraphicFramePr>
        <p:xfrm>
          <a:off x="484114" y="1567425"/>
          <a:ext cx="8370277" cy="5099538"/>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04093" y="187570"/>
            <a:ext cx="8253046" cy="1503120"/>
          </a:xfrm>
        </p:spPr>
        <p:txBody>
          <a:bodyPr>
            <a:normAutofit fontScale="90000"/>
          </a:bodyPr>
          <a:lstStyle/>
          <a:p>
            <a:r>
              <a:rPr lang="ru-RU" dirty="0"/>
              <a:t>Обсяг коштів, витрачених </a:t>
            </a:r>
            <a:r>
              <a:rPr lang="uk-UA" altLang="ru-RU" dirty="0"/>
              <a:t>органами місцевого самоврядування</a:t>
            </a:r>
            <a:r>
              <a:rPr lang="ru-RU" dirty="0"/>
              <a:t> на </a:t>
            </a:r>
            <a:r>
              <a:rPr lang="uk-UA" altLang="ru-RU" dirty="0"/>
              <a:t>здійснення</a:t>
            </a:r>
            <a:r>
              <a:rPr lang="ru-RU" dirty="0"/>
              <a:t> профілактичних програм</a:t>
            </a:r>
            <a:endParaRPr lang="en-US" dirty="0"/>
          </a:p>
        </p:txBody>
      </p:sp>
      <p:graphicFrame>
        <p:nvGraphicFramePr>
          <p:cNvPr id="9" name="Symbol zastępczy zawartości 8"/>
          <p:cNvGraphicFramePr>
            <a:graphicFrameLocks noGrp="1"/>
          </p:cNvGraphicFramePr>
          <p:nvPr>
            <p:ph idx="1"/>
          </p:nvPr>
        </p:nvGraphicFramePr>
        <p:xfrm>
          <a:off x="386861" y="1825625"/>
          <a:ext cx="8370277" cy="4844806"/>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3512" y="365126"/>
            <a:ext cx="8248850" cy="1011287"/>
          </a:xfrm>
        </p:spPr>
        <p:txBody>
          <a:bodyPr/>
          <a:lstStyle/>
          <a:p>
            <a:r>
              <a:rPr lang="az-Cyrl-AZ" dirty="0">
                <a:solidFill>
                  <a:srgbClr val="C00000"/>
                </a:solidFill>
              </a:rPr>
              <a:t>Резюме</a:t>
            </a:r>
            <a:endParaRPr lang="pl-PL" dirty="0">
              <a:solidFill>
                <a:srgbClr val="C00000"/>
              </a:solidFill>
            </a:endParaRPr>
          </a:p>
        </p:txBody>
      </p:sp>
      <p:sp>
        <p:nvSpPr>
          <p:cNvPr id="3" name="Symbol zastępczy zawartości 2"/>
          <p:cNvSpPr>
            <a:spLocks noGrp="1"/>
          </p:cNvSpPr>
          <p:nvPr>
            <p:ph idx="1"/>
          </p:nvPr>
        </p:nvSpPr>
        <p:spPr>
          <a:xfrm>
            <a:off x="508334" y="1376412"/>
            <a:ext cx="8248849" cy="5200234"/>
          </a:xfrm>
        </p:spPr>
        <p:txBody>
          <a:bodyPr>
            <a:normAutofit fontScale="92500" lnSpcReduction="20000"/>
          </a:bodyPr>
          <a:lstStyle/>
          <a:p>
            <a:r>
              <a:rPr lang="ru-RU" dirty="0"/>
              <a:t>Профілактичні заходи проводяться в Польщі масово</a:t>
            </a:r>
            <a:endParaRPr lang="ru-RU" dirty="0"/>
          </a:p>
          <a:p>
            <a:pPr lvl="1"/>
            <a:r>
              <a:rPr lang="ru-RU" dirty="0"/>
              <a:t>Стабільне фінансування</a:t>
            </a:r>
            <a:endParaRPr lang="ru-RU" dirty="0"/>
          </a:p>
          <a:p>
            <a:pPr lvl="1"/>
            <a:r>
              <a:rPr lang="ru-RU" dirty="0"/>
              <a:t>Давня традиція</a:t>
            </a:r>
            <a:endParaRPr lang="ru-RU" dirty="0"/>
          </a:p>
          <a:p>
            <a:pPr lvl="1"/>
            <a:r>
              <a:rPr lang="ru-RU" dirty="0"/>
              <a:t>Підготовка персоналу</a:t>
            </a:r>
            <a:endParaRPr lang="ru-RU" dirty="0"/>
          </a:p>
          <a:p>
            <a:pPr marL="0" indent="0">
              <a:buNone/>
            </a:pPr>
            <a:r>
              <a:rPr lang="ru-RU" dirty="0">
                <a:solidFill>
                  <a:srgbClr val="C00000"/>
                </a:solidFill>
              </a:rPr>
              <a:t>Але - у багатьох випадках це </a:t>
            </a:r>
            <a:r>
              <a:rPr lang="ru-RU" b="1" dirty="0">
                <a:solidFill>
                  <a:srgbClr val="C00000"/>
                </a:solidFill>
              </a:rPr>
              <a:t>псевдопрофілактичні</a:t>
            </a:r>
            <a:r>
              <a:rPr lang="ru-RU" dirty="0">
                <a:solidFill>
                  <a:srgbClr val="C00000"/>
                </a:solidFill>
              </a:rPr>
              <a:t> заходи</a:t>
            </a:r>
            <a:endParaRPr lang="ru-RU" dirty="0">
              <a:solidFill>
                <a:srgbClr val="C00000"/>
              </a:solidFill>
            </a:endParaRPr>
          </a:p>
          <a:p>
            <a:r>
              <a:rPr lang="ru-RU" dirty="0"/>
              <a:t>Для підвищення якості та ефективності профілактики</a:t>
            </a:r>
            <a:endParaRPr lang="ru-RU" dirty="0"/>
          </a:p>
          <a:p>
            <a:pPr lvl="1"/>
            <a:r>
              <a:rPr lang="ru-RU" dirty="0"/>
              <a:t>Розроб</a:t>
            </a:r>
            <a:r>
              <a:rPr lang="uk-UA" altLang="ru-RU" dirty="0"/>
              <a:t>ка</a:t>
            </a:r>
            <a:r>
              <a:rPr lang="ru-RU" dirty="0"/>
              <a:t> науково</a:t>
            </a:r>
            <a:r>
              <a:rPr lang="uk-UA" altLang="ru-RU" dirty="0"/>
              <a:t> </a:t>
            </a:r>
            <a:r>
              <a:rPr lang="ru-RU" dirty="0"/>
              <a:t>обґрунтован</a:t>
            </a:r>
            <a:r>
              <a:rPr lang="uk-UA" altLang="ru-RU" dirty="0"/>
              <a:t>ої</a:t>
            </a:r>
            <a:r>
              <a:rPr lang="ru-RU" dirty="0"/>
              <a:t> систем</a:t>
            </a:r>
            <a:r>
              <a:rPr lang="uk-UA" altLang="ru-RU" dirty="0"/>
              <a:t>и</a:t>
            </a:r>
            <a:r>
              <a:rPr lang="ru-RU" dirty="0"/>
              <a:t> рекомендацій щодо програм</a:t>
            </a:r>
            <a:endParaRPr lang="ru-RU" dirty="0"/>
          </a:p>
          <a:p>
            <a:pPr lvl="1"/>
            <a:r>
              <a:rPr lang="ru-RU" dirty="0"/>
              <a:t>Зміни до нормативно-правових актів сприяють просуванню належних практик</a:t>
            </a:r>
            <a:endParaRPr lang="ru-RU" dirty="0"/>
          </a:p>
          <a:p>
            <a:pPr lvl="1"/>
            <a:r>
              <a:rPr lang="ru-RU" dirty="0"/>
              <a:t>Сприя</a:t>
            </a:r>
            <a:r>
              <a:rPr lang="uk-UA" altLang="ru-RU" dirty="0"/>
              <a:t>ння</a:t>
            </a:r>
            <a:r>
              <a:rPr lang="ru-RU" dirty="0"/>
              <a:t> проведенню профілактичних досліджень та розробці нових програм на основі наукових знань</a:t>
            </a:r>
            <a:endParaRPr lang="ru-RU" dirty="0"/>
          </a:p>
          <a:p>
            <a:r>
              <a:rPr lang="ru-RU" dirty="0"/>
              <a:t>Процес перетворення наукових знань у превентивну практику тривалий і складний - </a:t>
            </a:r>
            <a:r>
              <a:rPr lang="ru-RU" b="1" dirty="0">
                <a:solidFill>
                  <a:srgbClr val="C00000"/>
                </a:solidFill>
              </a:rPr>
              <a:t>потрібні тер</a:t>
            </a:r>
            <a:r>
              <a:rPr lang="uk-UA" altLang="ru-RU" b="1" dirty="0">
                <a:solidFill>
                  <a:srgbClr val="C00000"/>
                </a:solidFill>
              </a:rPr>
              <a:t>плячість, послідовність</a:t>
            </a:r>
            <a:r>
              <a:rPr lang="ru-RU" b="1" dirty="0">
                <a:solidFill>
                  <a:srgbClr val="C00000"/>
                </a:solidFill>
              </a:rPr>
              <a:t> </a:t>
            </a:r>
            <a:r>
              <a:rPr lang="uk-UA" altLang="ru-RU" b="1" dirty="0">
                <a:solidFill>
                  <a:srgbClr val="C00000"/>
                </a:solidFill>
              </a:rPr>
              <a:t>і</a:t>
            </a:r>
            <a:r>
              <a:rPr lang="ru-RU" b="1" dirty="0">
                <a:solidFill>
                  <a:srgbClr val="C00000"/>
                </a:solidFill>
              </a:rPr>
              <a:t> рішучість</a:t>
            </a:r>
            <a:endParaRPr lang="pl-PL" b="1" dirty="0">
              <a:solidFill>
                <a:srgbClr val="C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1"/>
          <a:stretch>
            <a:fillRect/>
          </a:stretch>
        </p:blipFill>
        <p:spPr>
          <a:xfrm>
            <a:off x="207286" y="1439190"/>
            <a:ext cx="8549853" cy="39796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endParaRPr lang="pl-PL"/>
          </a:p>
        </p:txBody>
      </p:sp>
      <p:sp>
        <p:nvSpPr>
          <p:cNvPr id="2" name="Pole tekstowe 1"/>
          <p:cNvSpPr txBox="1"/>
          <p:nvPr/>
        </p:nvSpPr>
        <p:spPr>
          <a:xfrm>
            <a:off x="1883148" y="6132530"/>
            <a:ext cx="4583430" cy="523220"/>
          </a:xfrm>
          <a:prstGeom prst="rect">
            <a:avLst/>
          </a:prstGeom>
          <a:noFill/>
        </p:spPr>
        <p:txBody>
          <a:bodyPr wrap="square" rtlCol="0">
            <a:spAutoFit/>
          </a:bodyPr>
          <a:lstStyle/>
          <a:p>
            <a:r>
              <a:rPr lang="pl-PL" sz="2800" b="1" dirty="0"/>
              <a:t>= 672 033 241,59 zł</a:t>
            </a:r>
            <a:endParaRPr lang="pl-PL" sz="2800" b="1" dirty="0"/>
          </a:p>
        </p:txBody>
      </p:sp>
      <p:pic>
        <p:nvPicPr>
          <p:cNvPr id="3" name="Obraz 2"/>
          <p:cNvPicPr>
            <a:picLocks noChangeAspect="1"/>
          </p:cNvPicPr>
          <p:nvPr/>
        </p:nvPicPr>
        <p:blipFill>
          <a:blip r:embed="rId1"/>
          <a:stretch>
            <a:fillRect/>
          </a:stretch>
        </p:blipFill>
        <p:spPr>
          <a:xfrm>
            <a:off x="160453" y="161781"/>
            <a:ext cx="8823093" cy="5768501"/>
          </a:xfrm>
          <a:prstGeom prst="rect">
            <a:avLst/>
          </a:prstGeom>
        </p:spPr>
      </p:pic>
      <p:pic>
        <p:nvPicPr>
          <p:cNvPr id="6" name="Obraz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930282"/>
            <a:ext cx="927717" cy="92771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a:xfrm>
            <a:off x="579635" y="238358"/>
            <a:ext cx="7886700" cy="778823"/>
          </a:xfrm>
        </p:spPr>
        <p:txBody>
          <a:bodyPr>
            <a:normAutofit/>
          </a:bodyPr>
          <a:lstStyle/>
          <a:p>
            <a:r>
              <a:rPr lang="az-Cyrl-AZ" dirty="0"/>
              <a:t>Профілактика у 20/21 ст</a:t>
            </a:r>
            <a:endParaRPr lang="pl-PL" dirty="0"/>
          </a:p>
        </p:txBody>
      </p:sp>
      <p:pic>
        <p:nvPicPr>
          <p:cNvPr id="5" name="Obraz 4"/>
          <p:cNvPicPr>
            <a:picLocks noChangeAspect="1"/>
          </p:cNvPicPr>
          <p:nvPr/>
        </p:nvPicPr>
        <p:blipFill>
          <a:blip r:embed="rId1"/>
          <a:stretch>
            <a:fillRect/>
          </a:stretch>
        </p:blipFill>
        <p:spPr>
          <a:xfrm>
            <a:off x="226659" y="1143948"/>
            <a:ext cx="4062312" cy="2285051"/>
          </a:xfrm>
          <a:prstGeom prst="rect">
            <a:avLst/>
          </a:prstGeom>
        </p:spPr>
      </p:pic>
      <p:pic>
        <p:nvPicPr>
          <p:cNvPr id="4" name="Obraz 3"/>
          <p:cNvPicPr>
            <a:picLocks noChangeAspect="1"/>
          </p:cNvPicPr>
          <p:nvPr/>
        </p:nvPicPr>
        <p:blipFill>
          <a:blip r:embed="rId2"/>
          <a:stretch>
            <a:fillRect/>
          </a:stretch>
        </p:blipFill>
        <p:spPr>
          <a:xfrm>
            <a:off x="4964963" y="919510"/>
            <a:ext cx="3616981" cy="2403283"/>
          </a:xfrm>
          <a:prstGeom prst="rect">
            <a:avLst/>
          </a:prstGeom>
        </p:spPr>
      </p:pic>
      <p:pic>
        <p:nvPicPr>
          <p:cNvPr id="6" name="Obraz 5"/>
          <p:cNvPicPr>
            <a:picLocks noChangeAspect="1"/>
          </p:cNvPicPr>
          <p:nvPr/>
        </p:nvPicPr>
        <p:blipFill>
          <a:blip r:embed="rId3"/>
          <a:stretch>
            <a:fillRect/>
          </a:stretch>
        </p:blipFill>
        <p:spPr>
          <a:xfrm>
            <a:off x="4065774" y="4148488"/>
            <a:ext cx="4598502" cy="2586657"/>
          </a:xfrm>
          <a:prstGeom prst="rect">
            <a:avLst/>
          </a:prstGeom>
        </p:spPr>
      </p:pic>
      <p:pic>
        <p:nvPicPr>
          <p:cNvPr id="8" name="Obraz 7"/>
          <p:cNvPicPr>
            <a:picLocks noChangeAspect="1"/>
          </p:cNvPicPr>
          <p:nvPr/>
        </p:nvPicPr>
        <p:blipFill>
          <a:blip r:embed="rId4"/>
          <a:stretch>
            <a:fillRect/>
          </a:stretch>
        </p:blipFill>
        <p:spPr>
          <a:xfrm>
            <a:off x="93868" y="3576591"/>
            <a:ext cx="3800651" cy="2926540"/>
          </a:xfrm>
          <a:prstGeom prst="rect">
            <a:avLst/>
          </a:prstGeom>
        </p:spPr>
      </p:pic>
      <p:pic>
        <p:nvPicPr>
          <p:cNvPr id="9" name="Obraz 8"/>
          <p:cNvPicPr>
            <a:picLocks noChangeAspect="1"/>
          </p:cNvPicPr>
          <p:nvPr/>
        </p:nvPicPr>
        <p:blipFill>
          <a:blip r:embed="rId5"/>
          <a:stretch>
            <a:fillRect/>
          </a:stretch>
        </p:blipFill>
        <p:spPr>
          <a:xfrm>
            <a:off x="2466960" y="2379649"/>
            <a:ext cx="3986532" cy="2989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81860" y="298453"/>
            <a:ext cx="8580280" cy="815239"/>
          </a:xfrm>
        </p:spPr>
        <p:txBody>
          <a:bodyPr>
            <a:normAutofit fontScale="90000"/>
          </a:bodyPr>
          <a:lstStyle/>
          <a:p>
            <a:pPr algn="ctr"/>
            <a:r>
              <a:rPr lang="ru-RU" dirty="0">
                <a:solidFill>
                  <a:srgbClr val="C00000"/>
                </a:solidFill>
              </a:rPr>
              <a:t>Муніципальні витрати на профілактику у 2019 році</a:t>
            </a:r>
            <a:endParaRPr lang="pl-PL" dirty="0">
              <a:solidFill>
                <a:srgbClr val="C00000"/>
              </a:solidFill>
            </a:endParaRPr>
          </a:p>
        </p:txBody>
      </p:sp>
      <p:graphicFrame>
        <p:nvGraphicFramePr>
          <p:cNvPr id="6" name="Wykres 5"/>
          <p:cNvGraphicFramePr>
            <a:graphicFrameLocks noGrp="1"/>
          </p:cNvGraphicFramePr>
          <p:nvPr/>
        </p:nvGraphicFramePr>
        <p:xfrm>
          <a:off x="1745" y="1113692"/>
          <a:ext cx="9142255" cy="5872885"/>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Obraz 13"/>
          <p:cNvPicPr>
            <a:picLocks noChangeAspect="1"/>
          </p:cNvPicPr>
          <p:nvPr/>
        </p:nvPicPr>
        <p:blipFill>
          <a:blip r:embed="rId1"/>
          <a:stretch>
            <a:fillRect/>
          </a:stretch>
        </p:blipFill>
        <p:spPr>
          <a:xfrm>
            <a:off x="5297611" y="2622207"/>
            <a:ext cx="3401557" cy="2529039"/>
          </a:xfrm>
          <a:prstGeom prst="rect">
            <a:avLst/>
          </a:prstGeom>
        </p:spPr>
      </p:pic>
      <p:grpSp>
        <p:nvGrpSpPr>
          <p:cNvPr id="6" name="Grupa 5"/>
          <p:cNvGrpSpPr/>
          <p:nvPr/>
        </p:nvGrpSpPr>
        <p:grpSpPr>
          <a:xfrm>
            <a:off x="827584" y="933844"/>
            <a:ext cx="2458166" cy="1688363"/>
            <a:chOff x="132656" y="450521"/>
            <a:chExt cx="1713234" cy="795605"/>
          </a:xfrm>
        </p:grpSpPr>
        <p:sp>
          <p:nvSpPr>
            <p:cNvPr id="10" name="Strzałka w dół 9"/>
            <p:cNvSpPr/>
            <p:nvPr/>
          </p:nvSpPr>
          <p:spPr>
            <a:xfrm rot="16200000">
              <a:off x="591470" y="-8293"/>
              <a:ext cx="795605" cy="1713234"/>
            </a:xfrm>
            <a:prstGeom prst="down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Strzałka w dół 4"/>
            <p:cNvSpPr/>
            <p:nvPr/>
          </p:nvSpPr>
          <p:spPr>
            <a:xfrm rot="21600000">
              <a:off x="132656" y="649423"/>
              <a:ext cx="1574003" cy="3978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pl-PL" sz="2400" dirty="0"/>
                <a:t>H</a:t>
              </a:r>
              <a:r>
                <a:rPr lang="az-Cyrl-AZ" sz="2400" kern="1200" dirty="0"/>
                <a:t>аукові знання</a:t>
              </a:r>
              <a:endParaRPr lang="en-GB" sz="2400" kern="1200" dirty="0"/>
            </a:p>
          </p:txBody>
        </p:sp>
      </p:grpSp>
      <p:grpSp>
        <p:nvGrpSpPr>
          <p:cNvPr id="7" name="Grupa 6"/>
          <p:cNvGrpSpPr/>
          <p:nvPr/>
        </p:nvGrpSpPr>
        <p:grpSpPr>
          <a:xfrm>
            <a:off x="5868144" y="924333"/>
            <a:ext cx="2266418" cy="1697874"/>
            <a:chOff x="3543918" y="457206"/>
            <a:chExt cx="1579594" cy="800087"/>
          </a:xfrm>
        </p:grpSpPr>
        <p:sp>
          <p:nvSpPr>
            <p:cNvPr id="8" name="Strzałka w dół 7"/>
            <p:cNvSpPr/>
            <p:nvPr/>
          </p:nvSpPr>
          <p:spPr>
            <a:xfrm rot="5400000">
              <a:off x="3933671" y="67453"/>
              <a:ext cx="800087" cy="1579593"/>
            </a:xfrm>
            <a:prstGeom prst="downArrow">
              <a:avLst>
                <a:gd name="adj1" fmla="val 50000"/>
                <a:gd name="adj2" fmla="val 35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Strzałka w dół 6"/>
            <p:cNvSpPr/>
            <p:nvPr/>
          </p:nvSpPr>
          <p:spPr>
            <a:xfrm>
              <a:off x="3683934" y="657228"/>
              <a:ext cx="1439578" cy="4000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r>
                <a:rPr lang="az-Cyrl-AZ" sz="2400" kern="1200" dirty="0"/>
                <a:t>Практика</a:t>
              </a:r>
              <a:r>
                <a:rPr lang="pl-PL" sz="2400" kern="1200" dirty="0"/>
                <a:t> </a:t>
              </a:r>
              <a:r>
                <a:rPr lang="en-GB" sz="2400" kern="1200" dirty="0"/>
                <a:t> </a:t>
              </a:r>
              <a:endParaRPr lang="en-GB" sz="2400" kern="1200" dirty="0"/>
            </a:p>
          </p:txBody>
        </p:sp>
      </p:grpSp>
      <p:sp>
        <p:nvSpPr>
          <p:cNvPr id="12" name="Text Box 2"/>
          <p:cNvSpPr txBox="1">
            <a:spLocks noChangeArrowheads="1"/>
          </p:cNvSpPr>
          <p:nvPr/>
        </p:nvSpPr>
        <p:spPr bwMode="auto">
          <a:xfrm>
            <a:off x="3432281" y="1057070"/>
            <a:ext cx="2236092" cy="1432400"/>
          </a:xfrm>
          <a:prstGeom prst="rect">
            <a:avLst/>
          </a:prstGeom>
          <a:solidFill>
            <a:srgbClr val="FFFFFF"/>
          </a:solidFill>
          <a:ln w="9525">
            <a:solidFill>
              <a:schemeClr val="tx2">
                <a:lumMod val="60000"/>
                <a:lumOff val="40000"/>
              </a:schemeClr>
            </a:solidFill>
            <a:miter lim="800000"/>
          </a:ln>
        </p:spPr>
        <p:txBody>
          <a:bodyPr rot="0" vert="horz" wrap="square" lIns="91440" tIns="45720" rIns="91440" bIns="45720" anchor="t" anchorCtr="0" upright="1">
            <a:noAutofit/>
          </a:bodyPr>
          <a:lstStyle/>
          <a:p>
            <a:pPr algn="ctr">
              <a:lnSpc>
                <a:spcPct val="115000"/>
              </a:lnSpc>
              <a:spcAft>
                <a:spcPts val="1000"/>
              </a:spcAft>
            </a:pPr>
            <a:r>
              <a:rPr lang="az-Cyrl-AZ" sz="3200" b="1" dirty="0">
                <a:solidFill>
                  <a:srgbClr val="548DD4"/>
                </a:solidFill>
                <a:latin typeface="Calibri" panose="020F0502020204030204" pitchFamily="34" charset="0"/>
                <a:ea typeface="Calibri" panose="020F0502020204030204" pitchFamily="34" charset="0"/>
                <a:cs typeface="Times New Roman" panose="02020603050405020304" pitchFamily="18" charset="0"/>
              </a:rPr>
              <a:t>Доказова практика</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Obraz 4"/>
          <p:cNvPicPr>
            <a:picLocks noChangeAspect="1"/>
          </p:cNvPicPr>
          <p:nvPr/>
        </p:nvPicPr>
        <p:blipFill>
          <a:blip r:embed="rId2"/>
          <a:stretch>
            <a:fillRect/>
          </a:stretch>
        </p:blipFill>
        <p:spPr>
          <a:xfrm>
            <a:off x="444832" y="2622843"/>
            <a:ext cx="2786552" cy="2786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11419" y="165835"/>
            <a:ext cx="7886700" cy="877520"/>
          </a:xfrm>
        </p:spPr>
        <p:txBody>
          <a:bodyPr/>
          <a:lstStyle/>
          <a:p>
            <a:r>
              <a:rPr lang="az-Cyrl-AZ" b="1" dirty="0">
                <a:solidFill>
                  <a:srgbClr val="CC3399"/>
                </a:solidFill>
              </a:rPr>
              <a:t>Наука про профілактику</a:t>
            </a:r>
            <a:r>
              <a:rPr lang="pl-PL" b="1" dirty="0">
                <a:solidFill>
                  <a:srgbClr val="CC3399"/>
                </a:solidFill>
              </a:rPr>
              <a:t>: </a:t>
            </a:r>
            <a:endParaRPr lang="pl-PL" dirty="0">
              <a:solidFill>
                <a:srgbClr val="CC3399"/>
              </a:solidFill>
            </a:endParaRPr>
          </a:p>
        </p:txBody>
      </p:sp>
      <p:sp>
        <p:nvSpPr>
          <p:cNvPr id="5" name="Symbol zastępczy zawartości 4"/>
          <p:cNvSpPr>
            <a:spLocks noGrp="1"/>
          </p:cNvSpPr>
          <p:nvPr>
            <p:ph idx="1"/>
          </p:nvPr>
        </p:nvSpPr>
        <p:spPr>
          <a:xfrm>
            <a:off x="410309" y="1336430"/>
            <a:ext cx="7987810" cy="3071447"/>
          </a:xfrm>
        </p:spPr>
        <p:txBody>
          <a:bodyPr>
            <a:normAutofit/>
          </a:bodyPr>
          <a:lstStyle/>
          <a:p>
            <a:r>
              <a:rPr lang="az-Cyrl-AZ" sz="2400" dirty="0"/>
              <a:t>Епідеміологія</a:t>
            </a:r>
            <a:endParaRPr lang="az-Cyrl-AZ" sz="2400" dirty="0"/>
          </a:p>
          <a:p>
            <a:r>
              <a:rPr lang="az-Cyrl-AZ" sz="2400" dirty="0"/>
              <a:t>Визначення факторів, що збільшують </a:t>
            </a:r>
            <a:r>
              <a:rPr lang="uk-UA" altLang="az-Cyrl-AZ" sz="2400" dirty="0"/>
              <a:t>і</a:t>
            </a:r>
            <a:r>
              <a:rPr lang="az-Cyrl-AZ" sz="2400" dirty="0"/>
              <a:t> зменшують ризик виникнення проблеми</a:t>
            </a:r>
            <a:endParaRPr lang="az-Cyrl-AZ" sz="2400" dirty="0"/>
          </a:p>
          <a:p>
            <a:r>
              <a:rPr lang="az-Cyrl-AZ" sz="2400" dirty="0"/>
              <a:t>Пояснювальні теоретичні моделі:</a:t>
            </a:r>
            <a:endParaRPr lang="az-Cyrl-AZ" sz="2400" dirty="0"/>
          </a:p>
          <a:p>
            <a:pPr lvl="1"/>
            <a:r>
              <a:rPr lang="az-Cyrl-AZ" sz="2000" dirty="0"/>
              <a:t>Ініціація</a:t>
            </a:r>
            <a:endParaRPr lang="az-Cyrl-AZ" sz="2000" dirty="0"/>
          </a:p>
          <a:p>
            <a:pPr lvl="1"/>
            <a:r>
              <a:rPr lang="uk-UA" altLang="az-Cyrl-AZ" sz="2000" dirty="0"/>
              <a:t>Наслідування</a:t>
            </a:r>
            <a:endParaRPr lang="az-Cyrl-AZ" sz="2000" dirty="0"/>
          </a:p>
          <a:p>
            <a:pPr lvl="1"/>
            <a:r>
              <a:rPr lang="az-Cyrl-AZ" sz="2000" dirty="0"/>
              <a:t>Вихід із проблем</a:t>
            </a:r>
            <a:endParaRPr lang="pl-PL" dirty="0"/>
          </a:p>
        </p:txBody>
      </p:sp>
      <p:pic>
        <p:nvPicPr>
          <p:cNvPr id="6" name="Obraz 5"/>
          <p:cNvPicPr>
            <a:picLocks noChangeAspect="1"/>
          </p:cNvPicPr>
          <p:nvPr/>
        </p:nvPicPr>
        <p:blipFill rotWithShape="1">
          <a:blip r:embed="rId1">
            <a:extLst>
              <a:ext uri="{28A0092B-C50C-407E-A947-70E740481C1C}">
                <a14:useLocalDpi xmlns:a14="http://schemas.microsoft.com/office/drawing/2010/main" val="0"/>
              </a:ext>
            </a:extLst>
          </a:blip>
          <a:srcRect l="32325" t="30785"/>
          <a:stretch>
            <a:fillRect/>
          </a:stretch>
        </p:blipFill>
        <p:spPr>
          <a:xfrm>
            <a:off x="4206384" y="2994920"/>
            <a:ext cx="4527307" cy="2239763"/>
          </a:xfrm>
          <a:prstGeom prst="rect">
            <a:avLst/>
          </a:prstGeom>
        </p:spPr>
      </p:pic>
      <p:sp>
        <p:nvSpPr>
          <p:cNvPr id="7" name="Symbol zastępczy zawartości 4"/>
          <p:cNvSpPr txBox="1"/>
          <p:nvPr/>
        </p:nvSpPr>
        <p:spPr>
          <a:xfrm>
            <a:off x="410309" y="4407877"/>
            <a:ext cx="7987810" cy="22397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z-Cyrl-AZ" sz="2400" dirty="0"/>
              <a:t>Специфіка </a:t>
            </a:r>
            <a:r>
              <a:rPr lang="uk-UA" altLang="az-Cyrl-AZ" sz="2400" dirty="0"/>
              <a:t>етапів</a:t>
            </a:r>
            <a:r>
              <a:rPr lang="az-Cyrl-AZ" sz="2400" dirty="0"/>
              <a:t> розвитку</a:t>
            </a:r>
            <a:endParaRPr lang="az-Cyrl-AZ" sz="2400" dirty="0"/>
          </a:p>
          <a:p>
            <a:r>
              <a:rPr lang="az-Cyrl-AZ" sz="2400" dirty="0"/>
              <a:t>Ефективні та неефективні методи - оцін</a:t>
            </a:r>
            <a:r>
              <a:rPr lang="uk-UA" altLang="az-Cyrl-AZ" sz="2400" dirty="0"/>
              <a:t>ювальні</a:t>
            </a:r>
            <a:r>
              <a:rPr lang="az-Cyrl-AZ" sz="2400" dirty="0"/>
              <a:t> дослідження</a:t>
            </a:r>
            <a:endParaRPr lang="az-Cyrl-AZ" sz="2400" dirty="0"/>
          </a:p>
          <a:p>
            <a:r>
              <a:rPr lang="az-Cyrl-AZ" sz="2400" dirty="0"/>
              <a:t> Процеси, що в</a:t>
            </a:r>
            <a:r>
              <a:rPr lang="uk-UA" altLang="az-Cyrl-AZ" sz="2400" dirty="0"/>
              <a:t>пливають на </a:t>
            </a:r>
            <a:r>
              <a:rPr lang="az-Cyrl-AZ" sz="2400" dirty="0"/>
              <a:t>використання результатів досліджень на практиці</a:t>
            </a:r>
            <a:endParaRPr lang="pl-PL"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3"/>
          <p:cNvSpPr>
            <a:spLocks noGrp="1"/>
          </p:cNvSpPr>
          <p:nvPr>
            <p:ph type="title"/>
          </p:nvPr>
        </p:nvSpPr>
        <p:spPr>
          <a:xfrm>
            <a:off x="395288" y="188913"/>
            <a:ext cx="8229600" cy="882650"/>
          </a:xfrm>
        </p:spPr>
        <p:txBody>
          <a:bodyPr>
            <a:normAutofit fontScale="90000"/>
          </a:bodyPr>
          <a:lstStyle/>
          <a:p>
            <a:pPr eaLnBrk="1" hangingPunct="1"/>
            <a:r>
              <a:rPr lang="uk-UA" altLang="pl-PL" sz="3200" b="1" dirty="0">
                <a:solidFill>
                  <a:srgbClr val="C00000"/>
                </a:solidFill>
              </a:rPr>
              <a:t>Звідки беруться проблеми з алкоголем </a:t>
            </a:r>
            <a:r>
              <a:rPr lang="pl-PL" altLang="pl-PL" sz="3200" b="1" dirty="0">
                <a:solidFill>
                  <a:srgbClr val="C00000"/>
                </a:solidFill>
              </a:rPr>
              <a:t>(</a:t>
            </a:r>
            <a:r>
              <a:rPr lang="uk-UA" altLang="pl-PL" sz="3200" b="1" dirty="0">
                <a:solidFill>
                  <a:srgbClr val="C00000"/>
                </a:solidFill>
              </a:rPr>
              <a:t>та інші поведінкові пробеми</a:t>
            </a:r>
            <a:r>
              <a:rPr lang="pl-PL" altLang="pl-PL" sz="3200" b="1" dirty="0">
                <a:solidFill>
                  <a:srgbClr val="C00000"/>
                </a:solidFill>
              </a:rPr>
              <a:t>)? </a:t>
            </a:r>
            <a:endParaRPr lang="pl-PL" altLang="pl-PL" sz="3200" b="1" dirty="0">
              <a:solidFill>
                <a:srgbClr val="C00000"/>
              </a:solidFill>
            </a:endParaRPr>
          </a:p>
        </p:txBody>
      </p:sp>
      <p:sp>
        <p:nvSpPr>
          <p:cNvPr id="5" name="Elipsa 4"/>
          <p:cNvSpPr/>
          <p:nvPr/>
        </p:nvSpPr>
        <p:spPr>
          <a:xfrm>
            <a:off x="2843213" y="2276475"/>
            <a:ext cx="3241675" cy="1800225"/>
          </a:xfrm>
          <a:prstGeom prst="ellipse">
            <a:avLst/>
          </a:prstGeom>
          <a:solidFill>
            <a:schemeClr val="accent3">
              <a:lumMod val="5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2400" b="1" dirty="0"/>
              <a:t>Індивідуальна характеристика</a:t>
            </a:r>
            <a:endParaRPr lang="pl-PL" sz="2400" b="1" dirty="0"/>
          </a:p>
        </p:txBody>
      </p:sp>
      <p:sp>
        <p:nvSpPr>
          <p:cNvPr id="6" name="Prostokąt 5"/>
          <p:cNvSpPr/>
          <p:nvPr/>
        </p:nvSpPr>
        <p:spPr>
          <a:xfrm>
            <a:off x="468313" y="1341438"/>
            <a:ext cx="2303462" cy="1439862"/>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2400" b="1" dirty="0"/>
              <a:t>Широке соціальне  оточення</a:t>
            </a:r>
            <a:endParaRPr lang="pl-PL" sz="2400" b="1" dirty="0"/>
          </a:p>
          <a:p>
            <a:pPr algn="ctr" eaLnBrk="1" hangingPunct="1">
              <a:defRPr/>
            </a:pPr>
            <a:r>
              <a:rPr lang="pl-PL" sz="2400" b="1" dirty="0"/>
              <a:t>(</a:t>
            </a:r>
            <a:r>
              <a:rPr lang="uk-UA" sz="2400" b="1" dirty="0"/>
              <a:t>макрорівень</a:t>
            </a:r>
            <a:r>
              <a:rPr lang="pl-PL" sz="2400" b="1" dirty="0"/>
              <a:t>)</a:t>
            </a:r>
            <a:endParaRPr lang="pl-PL" sz="2400" b="1" dirty="0"/>
          </a:p>
        </p:txBody>
      </p:sp>
      <p:sp>
        <p:nvSpPr>
          <p:cNvPr id="7" name="Prostokąt 6"/>
          <p:cNvSpPr/>
          <p:nvPr/>
        </p:nvSpPr>
        <p:spPr>
          <a:xfrm>
            <a:off x="395288" y="3716338"/>
            <a:ext cx="2305050" cy="1441450"/>
          </a:xfrm>
          <a:prstGeom prst="rect">
            <a:avLst/>
          </a:prstGeom>
          <a:solidFill>
            <a:schemeClr val="accent2">
              <a:lumMod val="75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2400" b="1" dirty="0"/>
              <a:t>Близьке оточення</a:t>
            </a:r>
            <a:endParaRPr lang="pl-PL" sz="2400" b="1" dirty="0"/>
          </a:p>
          <a:p>
            <a:pPr algn="ctr" eaLnBrk="1" hangingPunct="1">
              <a:defRPr/>
            </a:pPr>
            <a:r>
              <a:rPr lang="pl-PL" sz="2400" b="1" dirty="0"/>
              <a:t>(</a:t>
            </a:r>
            <a:r>
              <a:rPr lang="uk-UA" sz="2400" b="1" dirty="0" err="1"/>
              <a:t>мікрорівень</a:t>
            </a:r>
            <a:r>
              <a:rPr lang="pl-PL" sz="2400" b="1" dirty="0"/>
              <a:t>)</a:t>
            </a:r>
            <a:endParaRPr lang="pl-PL" sz="2400" b="1" dirty="0"/>
          </a:p>
        </p:txBody>
      </p:sp>
      <p:sp>
        <p:nvSpPr>
          <p:cNvPr id="8" name="Prostokąt 7"/>
          <p:cNvSpPr/>
          <p:nvPr/>
        </p:nvSpPr>
        <p:spPr>
          <a:xfrm>
            <a:off x="3203575" y="4868863"/>
            <a:ext cx="2160588" cy="1223962"/>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2400" b="1" dirty="0"/>
              <a:t>Гени</a:t>
            </a:r>
            <a:endParaRPr lang="pl-PL" sz="2400" b="1" dirty="0"/>
          </a:p>
          <a:p>
            <a:pPr algn="ctr" eaLnBrk="1" hangingPunct="1">
              <a:defRPr/>
            </a:pPr>
            <a:r>
              <a:rPr lang="uk-UA" sz="2400" b="1" dirty="0"/>
              <a:t>Темперамент</a:t>
            </a:r>
            <a:endParaRPr lang="pl-PL" sz="2400" b="1" dirty="0"/>
          </a:p>
          <a:p>
            <a:pPr algn="ctr" eaLnBrk="1" hangingPunct="1">
              <a:defRPr/>
            </a:pPr>
            <a:r>
              <a:rPr lang="uk-UA" sz="2400" b="1" dirty="0"/>
              <a:t>Фізіологія</a:t>
            </a:r>
            <a:endParaRPr lang="pl-PL" sz="2400" b="1" dirty="0"/>
          </a:p>
        </p:txBody>
      </p:sp>
      <p:sp>
        <p:nvSpPr>
          <p:cNvPr id="9" name="Prostokąt 8"/>
          <p:cNvSpPr/>
          <p:nvPr/>
        </p:nvSpPr>
        <p:spPr>
          <a:xfrm>
            <a:off x="6516688" y="2565400"/>
            <a:ext cx="2303462" cy="1223963"/>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uk-UA" sz="2400" b="1" dirty="0"/>
              <a:t>Переконання</a:t>
            </a:r>
            <a:endParaRPr lang="pl-PL" sz="2400" b="1" dirty="0"/>
          </a:p>
          <a:p>
            <a:pPr algn="ctr" eaLnBrk="1" hangingPunct="1">
              <a:defRPr/>
            </a:pPr>
            <a:r>
              <a:rPr lang="uk-UA" altLang="pl-PL" sz="2400" b="1" dirty="0"/>
              <a:t>Установки</a:t>
            </a:r>
            <a:endParaRPr lang="pl-PL" sz="2400" b="1" dirty="0"/>
          </a:p>
          <a:p>
            <a:pPr algn="ctr" eaLnBrk="1" hangingPunct="1">
              <a:defRPr/>
            </a:pPr>
            <a:r>
              <a:rPr lang="uk-UA" sz="2800" b="1" dirty="0">
                <a:solidFill>
                  <a:schemeClr val="bg1"/>
                </a:solidFill>
              </a:rPr>
              <a:t>Поведінка</a:t>
            </a:r>
            <a:endParaRPr lang="pl-PL" sz="2800" b="1" dirty="0">
              <a:solidFill>
                <a:schemeClr val="bg1"/>
              </a:solidFill>
            </a:endParaRPr>
          </a:p>
        </p:txBody>
      </p:sp>
      <p:sp>
        <p:nvSpPr>
          <p:cNvPr id="10" name="Strzałka w prawo 9"/>
          <p:cNvSpPr/>
          <p:nvPr/>
        </p:nvSpPr>
        <p:spPr>
          <a:xfrm rot="19525069">
            <a:off x="2703513" y="3852863"/>
            <a:ext cx="647700" cy="3587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sz="2400"/>
          </a:p>
        </p:txBody>
      </p:sp>
      <p:sp>
        <p:nvSpPr>
          <p:cNvPr id="11" name="Strzałka w prawo 10"/>
          <p:cNvSpPr/>
          <p:nvPr/>
        </p:nvSpPr>
        <p:spPr>
          <a:xfrm rot="1731088">
            <a:off x="2744788" y="2195513"/>
            <a:ext cx="649287"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sz="2400"/>
          </a:p>
        </p:txBody>
      </p:sp>
      <p:sp>
        <p:nvSpPr>
          <p:cNvPr id="12" name="Strzałka w prawo 11"/>
          <p:cNvSpPr/>
          <p:nvPr/>
        </p:nvSpPr>
        <p:spPr>
          <a:xfrm>
            <a:off x="5868988" y="3032125"/>
            <a:ext cx="647700"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cxnSp>
        <p:nvCxnSpPr>
          <p:cNvPr id="14" name="Łącznik prosty ze strzałką 13"/>
          <p:cNvCxnSpPr>
            <a:stCxn id="6" idx="2"/>
          </p:cNvCxnSpPr>
          <p:nvPr/>
        </p:nvCxnSpPr>
        <p:spPr>
          <a:xfrm flipH="1">
            <a:off x="1619250" y="2781300"/>
            <a:ext cx="1588" cy="863600"/>
          </a:xfrm>
          <a:prstGeom prst="straightConnector1">
            <a:avLst/>
          </a:prstGeom>
          <a:ln w="28575">
            <a:solidFill>
              <a:schemeClr val="accent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p:cNvCxnSpPr/>
          <p:nvPr/>
        </p:nvCxnSpPr>
        <p:spPr>
          <a:xfrm flipV="1">
            <a:off x="4284663" y="4005263"/>
            <a:ext cx="0" cy="792162"/>
          </a:xfrm>
          <a:prstGeom prst="straightConnector1">
            <a:avLst/>
          </a:prstGeom>
          <a:ln w="28575">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469" name="pole tekstowe 22"/>
          <p:cNvSpPr txBox="1">
            <a:spLocks noChangeArrowheads="1"/>
          </p:cNvSpPr>
          <p:nvPr/>
        </p:nvSpPr>
        <p:spPr bwMode="auto">
          <a:xfrm>
            <a:off x="7092950" y="6381750"/>
            <a:ext cx="1671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C00000"/>
              </a:buClr>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Clr>
                <a:srgbClr val="558ED5"/>
              </a:buClr>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Tx/>
              <a:buFontTx/>
              <a:buNone/>
            </a:pPr>
            <a:r>
              <a:rPr lang="pl-PL" altLang="pl-PL" sz="1800">
                <a:latin typeface="Tahoma" panose="020B0604030504040204" pitchFamily="34" charset="0"/>
              </a:rPr>
              <a:t>UNODC, 2013</a:t>
            </a:r>
            <a:endParaRPr lang="pl-PL" altLang="pl-PL" sz="1800">
              <a:latin typeface="Tahoma" panose="020B060403050404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a:bodyPr>
          <a:lstStyle/>
          <a:p>
            <a:pPr algn="ctr"/>
            <a:r>
              <a:rPr lang="az-Cyrl-AZ" dirty="0">
                <a:solidFill>
                  <a:srgbClr val="CC3399"/>
                </a:solidFill>
              </a:rPr>
              <a:t>Перспектива розвитку у профілактиці</a:t>
            </a:r>
            <a:endParaRPr lang="pl-PL" dirty="0">
              <a:solidFill>
                <a:srgbClr val="CC3399"/>
              </a:solidFill>
            </a:endParaRPr>
          </a:p>
        </p:txBody>
      </p:sp>
      <p:pic>
        <p:nvPicPr>
          <p:cNvPr id="5" name="Obraz 4"/>
          <p:cNvPicPr>
            <a:picLocks noChangeAspect="1"/>
          </p:cNvPicPr>
          <p:nvPr/>
        </p:nvPicPr>
        <p:blipFill>
          <a:blip r:embed="rId1"/>
          <a:stretch>
            <a:fillRect/>
          </a:stretch>
        </p:blipFill>
        <p:spPr>
          <a:xfrm>
            <a:off x="2028092" y="2706402"/>
            <a:ext cx="6890673" cy="3891980"/>
          </a:xfrm>
          <a:prstGeom prst="rect">
            <a:avLst/>
          </a:prstGeom>
        </p:spPr>
      </p:pic>
      <p:sp>
        <p:nvSpPr>
          <p:cNvPr id="3" name="Symbol zastępczy zawartości 2"/>
          <p:cNvSpPr>
            <a:spLocks noGrp="1"/>
          </p:cNvSpPr>
          <p:nvPr>
            <p:ph idx="1"/>
          </p:nvPr>
        </p:nvSpPr>
        <p:spPr>
          <a:xfrm>
            <a:off x="229470" y="1690689"/>
            <a:ext cx="3686037" cy="4388217"/>
          </a:xfrm>
        </p:spPr>
        <p:txBody>
          <a:bodyPr>
            <a:normAutofit/>
          </a:bodyPr>
          <a:lstStyle/>
          <a:p>
            <a:pPr>
              <a:buFont typeface="Wingdings" panose="05000000000000000000" pitchFamily="2" charset="2"/>
              <a:buChar char="ð"/>
            </a:pPr>
            <a:r>
              <a:rPr lang="az-Cyrl-AZ" sz="2400" dirty="0">
                <a:sym typeface="Wingdings" panose="05000000000000000000" pitchFamily="2" charset="2"/>
              </a:rPr>
              <a:t>Соціальні функції</a:t>
            </a:r>
            <a:endParaRPr lang="az-Cyrl-AZ" sz="2400" dirty="0">
              <a:sym typeface="Wingdings" panose="05000000000000000000" pitchFamily="2" charset="2"/>
            </a:endParaRPr>
          </a:p>
          <a:p>
            <a:pPr>
              <a:buFont typeface="Wingdings" panose="05000000000000000000" pitchFamily="2" charset="2"/>
              <a:buChar char="ð"/>
            </a:pPr>
            <a:r>
              <a:rPr lang="az-Cyrl-AZ" sz="2400" dirty="0">
                <a:sym typeface="Wingdings" panose="05000000000000000000" pitchFamily="2" charset="2"/>
              </a:rPr>
              <a:t>Когнітивні функції</a:t>
            </a:r>
            <a:endParaRPr lang="az-Cyrl-AZ" sz="2400" dirty="0">
              <a:sym typeface="Wingdings" panose="05000000000000000000" pitchFamily="2" charset="2"/>
            </a:endParaRPr>
          </a:p>
          <a:p>
            <a:pPr>
              <a:buFont typeface="Wingdings" panose="05000000000000000000" pitchFamily="2" charset="2"/>
              <a:buChar char="ð"/>
            </a:pPr>
            <a:r>
              <a:rPr lang="az-Cyrl-AZ" sz="2400" dirty="0">
                <a:sym typeface="Wingdings" panose="05000000000000000000" pitchFamily="2" charset="2"/>
              </a:rPr>
              <a:t>Емоційні функції</a:t>
            </a:r>
            <a:endParaRPr lang="az-Cyrl-AZ" sz="2400" dirty="0">
              <a:sym typeface="Wingdings" panose="05000000000000000000" pitchFamily="2" charset="2"/>
            </a:endParaRPr>
          </a:p>
          <a:p>
            <a:pPr>
              <a:buFont typeface="Wingdings" panose="05000000000000000000" pitchFamily="2" charset="2"/>
              <a:buChar char="ð"/>
            </a:pPr>
            <a:r>
              <a:rPr lang="az-Cyrl-AZ" sz="2400" dirty="0">
                <a:sym typeface="Wingdings" panose="05000000000000000000" pitchFamily="2" charset="2"/>
              </a:rPr>
              <a:t>Мовні функції</a:t>
            </a:r>
            <a:endParaRPr lang="az-Cyrl-AZ" sz="2400" dirty="0">
              <a:sym typeface="Wingdings" panose="05000000000000000000" pitchFamily="2" charset="2"/>
            </a:endParaRPr>
          </a:p>
          <a:p>
            <a:pPr>
              <a:buFont typeface="Wingdings" panose="05000000000000000000" pitchFamily="2" charset="2"/>
              <a:buChar char="ð"/>
            </a:pPr>
            <a:r>
              <a:rPr lang="az-Cyrl-AZ" sz="2400" dirty="0">
                <a:sym typeface="Wingdings" panose="05000000000000000000" pitchFamily="2" charset="2"/>
              </a:rPr>
              <a:t>Фізичний розвиток</a:t>
            </a:r>
            <a:endParaRPr lang="az-Cyrl-AZ" sz="2400" dirty="0">
              <a:sym typeface="Wingdings" panose="05000000000000000000" pitchFamily="2" charset="2"/>
            </a:endParaRPr>
          </a:p>
          <a:p>
            <a:pPr>
              <a:buFont typeface="Wingdings" panose="05000000000000000000" pitchFamily="2" charset="2"/>
              <a:buChar char="ð"/>
            </a:pPr>
            <a:r>
              <a:rPr lang="az-Cyrl-AZ" sz="2400" dirty="0">
                <a:sym typeface="Wingdings" panose="05000000000000000000" pitchFamily="2" charset="2"/>
              </a:rPr>
              <a:t>Поведінка</a:t>
            </a:r>
            <a:endParaRPr lang="pl-PL" sz="2400" dirty="0"/>
          </a:p>
        </p:txBody>
      </p:sp>
    </p:spTree>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4847</Words>
  <Application>WPS Presentation</Application>
  <PresentationFormat>Pokaz na ekranie (4:3)</PresentationFormat>
  <Paragraphs>294</Paragraphs>
  <Slides>27</Slides>
  <Notes>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27</vt:i4>
      </vt:variant>
    </vt:vector>
  </HeadingPairs>
  <TitlesOfParts>
    <vt:vector size="39" baseType="lpstr">
      <vt:lpstr>Arial</vt:lpstr>
      <vt:lpstr>SimSun</vt:lpstr>
      <vt:lpstr>Wingdings</vt:lpstr>
      <vt:lpstr>Times New Roman</vt:lpstr>
      <vt:lpstr>Calibri</vt:lpstr>
      <vt:lpstr>Calibri</vt:lpstr>
      <vt:lpstr>Tahoma</vt:lpstr>
      <vt:lpstr>Calibri Light</vt:lpstr>
      <vt:lpstr>Microsoft YaHei</vt:lpstr>
      <vt:lpstr>Arial Unicode MS</vt:lpstr>
      <vt:lpstr>Motyw pakietu Office</vt:lpstr>
      <vt:lpstr>Kantoorthema</vt:lpstr>
      <vt:lpstr>Значення  профілактики протидії алкоголізму та наркоманії в Польщі </vt:lpstr>
      <vt:lpstr>PowerPoint 演示文稿</vt:lpstr>
      <vt:lpstr>PowerPoint 演示文稿</vt:lpstr>
      <vt:lpstr>Профілактика у 20/21 ст</vt:lpstr>
      <vt:lpstr>Муніципальні витрати на профілактику у 2019 році</vt:lpstr>
      <vt:lpstr>PowerPoint 演示文稿</vt:lpstr>
      <vt:lpstr>Наука про профілактику: </vt:lpstr>
      <vt:lpstr>Звідки беруться проблеми з алкоголем (та інші поведінкові пробеми)? </vt:lpstr>
      <vt:lpstr>Перспектива розвитку у профілактиці</vt:lpstr>
      <vt:lpstr>Соціалізація</vt:lpstr>
      <vt:lpstr>Якість профілактичних програм</vt:lpstr>
      <vt:lpstr>PowerPoint 演示文稿</vt:lpstr>
      <vt:lpstr>Наука про профілактику</vt:lpstr>
      <vt:lpstr>PowerPoint 演示文稿</vt:lpstr>
      <vt:lpstr>PowerPoint 演示文稿</vt:lpstr>
      <vt:lpstr>PowerPoint 演示文稿</vt:lpstr>
      <vt:lpstr>PowerPoint 演示文稿</vt:lpstr>
      <vt:lpstr>Зміцнення здоров’я</vt:lpstr>
      <vt:lpstr>Універсальна профілактика</vt:lpstr>
      <vt:lpstr>Універсальна профілактика</vt:lpstr>
      <vt:lpstr>Універсальна профілактика для батьків</vt:lpstr>
      <vt:lpstr>Селективна профілактика</vt:lpstr>
      <vt:lpstr>Селективна / індикаційна профілактика</vt:lpstr>
      <vt:lpstr>Кількість комун, що реалізують профілактичні програми</vt:lpstr>
      <vt:lpstr>Обсяг коштів, витрачених муніципальними органами влади на реалізацію профілактичних програм</vt:lpstr>
      <vt:lpstr>Резюме</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system of recommendations for preventive programs</dc:title>
  <dc:creator>Katarzyna Okulicz Kozaryn</dc:creator>
  <cp:lastModifiedBy>lilia</cp:lastModifiedBy>
  <cp:revision>97</cp:revision>
  <cp:lastPrinted>2019-12-13T14:49:00Z</cp:lastPrinted>
  <dcterms:created xsi:type="dcterms:W3CDTF">2019-12-11T08:50:00Z</dcterms:created>
  <dcterms:modified xsi:type="dcterms:W3CDTF">2020-12-23T09:38:29Z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1045-11.2.0.9906</vt:lpwstr>
  </property>
</Properties>
</file>