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6" r:id="rId3"/>
    <p:sldId id="259" r:id="rId4"/>
    <p:sldId id="262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71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8" r:id="rId22"/>
    <p:sldId id="277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A9534-B061-45B5-A79E-EBC96812EDC1}" type="datetimeFigureOut">
              <a:rPr lang="pl-PL" smtClean="0"/>
              <a:t>17.12.2020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1DBF2-83F8-44C2-B4C2-197AD50F901B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3894" y="205275"/>
            <a:ext cx="11560628" cy="4808159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 та самостійна діяльність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сфері профілактики і вирішення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проблем, пов</a:t>
            </a:r>
            <a:r>
              <a:rPr lang="pl-PL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язаних із алкоголем і наркотиками, </a:t>
            </a:r>
            <a:b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Польщі.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Роздуми в часи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пандемії 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COVID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10207" y="5370786"/>
            <a:ext cx="11981793" cy="12819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alt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конференція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«Підготовка </a:t>
            </a:r>
            <a:r>
              <a:rPr lang="uk-UA" alt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реалізація Стратегії з протидії алкоголізму та наркоманії </a:t>
            </a:r>
            <a:r>
              <a:rPr lang="uk-UA" alt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Львівській області», </a:t>
            </a:r>
            <a:r>
              <a:rPr lang="uk-UA" alt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Львів,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uk-UA" alt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uk-UA" alt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altLang="pl-P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Яцек Рущевський</a:t>
            </a:r>
            <a:endParaRPr lang="pl-PL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770" y="0"/>
            <a:ext cx="12019915" cy="676846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Добра співпраця не наступить завдяки документообігу, наказам, вказівкам і розпорядженням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Важливо, щоб на конкретні заходи у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співпраці впливали люди, які працюють у даній установі,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не лише керівники цих установ.</a:t>
            </a:r>
            <a:endParaRPr lang="pl-PL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855669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тепер трохи конкретики</a:t>
            </a:r>
            <a:r>
              <a:rPr lang="pl-PL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Додам, що я працюю в установі, </a:t>
            </a:r>
            <a:br>
              <a:rPr lang="uk-UA" alt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якій на сьогодні немає дефіциту фінансових коштів на профілактику і вирішення проблем, пов</a:t>
            </a:r>
            <a:r>
              <a:rPr lang="pl-PL" alt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язаних з алкоголем і наркотиками.</a:t>
            </a:r>
            <a:endParaRPr lang="pl-PL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855669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є, зокрема, через бюрократичні перешкоди</a:t>
            </a:r>
            <a:r>
              <a:rPr 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uk-UA" alt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 через те, що</a:t>
            </a:r>
            <a:r>
              <a:rPr 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ризикована поведінка людей – це дуже динамічний і мінливий процес,</a:t>
            </a:r>
            <a:r>
              <a:rPr 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alt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бюрократія, профілактика й дослідження не завжди за ним встигають.</a:t>
            </a:r>
            <a:endParaRPr lang="pl-PL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132080" y="168275"/>
            <a:ext cx="12719050" cy="6600190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 з соціологами </a:t>
            </a:r>
            <a:b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Опольського університету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Чому з ними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 вони в нашому регіоні найкращі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місцеве самоврядування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потребуємо об</a:t>
            </a:r>
            <a:r>
              <a:rPr lang="pl-PL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єктивних знань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 ситуація виглядає насправді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 можуть провести цікаві дослідження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 для них є викликом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Вони можуть здобувати практичний дослідницький досвід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Вони можуть </a:t>
            </a:r>
            <a:b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розвиватися і робити щось для практиків.</a:t>
            </a:r>
            <a:endParaRPr lang="pl-PL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918731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Тому ми проводимо дослідження щодо ризикованої поведінки молоді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профілактичної діяльності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 місцевого самоврядування міст і сіл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також проблематики психічного здоров</a:t>
            </a:r>
            <a:r>
              <a:rPr lang="pl-PL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 в регіоні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досліджень ми презентуємо під час вебінарів на платформі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ZOOM.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Якщо хтось із вас хоче взяти участь 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запрошую.</a:t>
            </a:r>
            <a:endParaRPr lang="pl-PL" sz="4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320" y="-220980"/>
            <a:ext cx="11918950" cy="6989445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b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у сфері навчання </a:t>
            </a:r>
            <a:b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 інспекторами пробаційної служби та соціально-виховної роботи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нспектори потребували знань, умінь і навичок, як давати собі раду </a:t>
            </a:r>
            <a:b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конкретних ситуаціях, </a:t>
            </a:r>
            <a:b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тому ми організували навчання 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супервізії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 найкращими спеціалістами нашого регіону</a:t>
            </a:r>
            <a:endParaRPr lang="pl-PL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918731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 чином розвивалася співпраця з тюремною службою, працівники цієї служби стикалися зі складними проблемами, пов</a:t>
            </a:r>
            <a:r>
              <a:rPr lang="pl-PL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язаними з залежністю та домашнім насильством,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 це саме вони нам підказували, який тип навчання чи тренінгів їм потрібен і в якому обсязі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… а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ми просто це зробили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918731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регіональне телебачення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 дізналися, хто робить найкращі репортажі та одночасно хто був би зацікавлений тим, щоб зробити репортажі на тематику, якою ми займаємося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Були зроблені якісні репортажно-студійні та репортажні програми, в тому числі одна з них наживо.</a:t>
            </a:r>
            <a:endParaRPr lang="pl-PL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918731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 телепрограм була дуже різною, зокрема, алко- і наркопрофілактика, адресована молоді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алкоголізм жінок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 щодо дітей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сексуальне насильство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 і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 турботи щодо осіб похилого віку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психічного здоров</a:t>
            </a:r>
            <a:r>
              <a:rPr lang="pl-PL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програмах не було політиків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були спеціалісти з різних галузей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918731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найбільша комерційна регіональна газета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Тепер тексти для нас пише найкраща журналістка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 бесіди зі спеціалістами у різних сферах, наприклад,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психотерапевтами, психологами, сексологами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психіатрами, соціологами</a:t>
            </a:r>
            <a:r>
              <a:rPr lang="pl-PL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168275"/>
            <a:ext cx="11924665" cy="6600190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Польщі на рівні регіонів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воєводств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профілактикою і вирішенням проблем, пов</a:t>
            </a:r>
            <a:r>
              <a:rPr lang="pl-PL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язаних з алкогольною і наркотичною залежністю, займається багато установ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органів 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 лікування залежності, соціальний захист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місцеве самоврядування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 організації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поліція, суди</a:t>
            </a:r>
            <a:r>
              <a:rPr lang="pl-PL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санітарно-епідеміологічні станції </a:t>
            </a:r>
            <a:r>
              <a:rPr lang="pl-PL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pl-PL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918731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Тексти на всю газетну сторінку;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вони також упродовж 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днів публікуються в інтернет-виданні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 просуваємо їх також через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NativeAds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Вони стосуються, зокрема, ефективної профілактики,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адресованої молоді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 досліджень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тему ризикованої поведінки молоді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ВІЛ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СНІДу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 залежності</a:t>
            </a:r>
            <a:r>
              <a:rPr 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 із сексом і сексуальністю.</a:t>
            </a:r>
            <a:endParaRPr lang="pl-PL" sz="4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918731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Отже, добра співпраця народжується там, де з</a:t>
            </a:r>
            <a:r>
              <a:rPr lang="pl-PL" altLang="uk-UA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являється така потреба, а часом завдяки вмінню вийти поза шаблони</a:t>
            </a:r>
            <a:r>
              <a:rPr 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 завжди зустріч людей</a:t>
            </a:r>
            <a:r>
              <a:rPr 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</a:t>
            </a:r>
            <a:r>
              <a:rPr 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 людей</a:t>
            </a:r>
            <a:r>
              <a:rPr 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 можуть допомогти одне одному</a:t>
            </a:r>
            <a:r>
              <a:rPr 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 завдяки цьому краще допомогти іншим.</a:t>
            </a:r>
            <a:endParaRPr lang="pl-PL" sz="5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145" y="168166"/>
            <a:ext cx="11918731" cy="660049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uk-UA" altLang="pl-PL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3894" y="168166"/>
            <a:ext cx="11560628" cy="660049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altLang="pl-PL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Кожна з установ має свої повноваження, </a:t>
            </a:r>
            <a:br>
              <a:rPr lang="uk-UA" altLang="pl-PL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свою специфіку діяльності, а державні та муніципальні органи виконують свої конкретні завдання і готують</a:t>
            </a:r>
            <a:r>
              <a:rPr lang="pl-PL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 та змістовну звітність </a:t>
            </a:r>
            <a:br>
              <a:rPr lang="uk-UA" altLang="pl-PL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результатами своєї діяльності.</a:t>
            </a:r>
            <a:endParaRPr lang="pl-PL" sz="4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74646" y="0"/>
            <a:ext cx="12266645" cy="6858000"/>
          </a:xfrm>
          <a:gradFill flip="none" rotWithShape="1">
            <a:gsLst>
              <a:gs pos="12000">
                <a:srgbClr val="D56072"/>
              </a:gs>
              <a:gs pos="0">
                <a:srgbClr val="FF0000"/>
              </a:gs>
              <a:gs pos="69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Можна сказати, що тепер установи і люди, які в них працюють, намагаються,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 одного боку,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пережити в нормальному стані пандемію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COVID-19,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з другого боку, знайти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 методи діяльності </a:t>
            </a:r>
            <a:b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пандемії.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3894" y="168166"/>
            <a:ext cx="11560628" cy="660049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 повинні отримати хорошу оцінку за реалізацію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Але як ці завдання добре виконати або взагалі виконати під час пандемії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COVID-19?!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3835" y="168275"/>
            <a:ext cx="11900535" cy="6600190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alt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 рідко мають фінансові кошти з призначенням саме на профілактику та вирішення проблем, пов</a:t>
            </a:r>
            <a:r>
              <a:rPr lang="pl-PL" alt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язаних із вживанням </a:t>
            </a:r>
            <a:br>
              <a:rPr lang="uk-UA" alt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алкоголю й наркотиків</a:t>
            </a:r>
            <a:r>
              <a:rPr 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Такі кошти мають органи місцевого самоврядування міст і сіл та місцеве самоврядування на рівні воєводства</a:t>
            </a:r>
            <a:r>
              <a:rPr 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pl-PL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також установи лікування залежності, що фінансуються з публічних коштів.</a:t>
            </a:r>
            <a:endParaRPr lang="pl-PL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3894" y="168166"/>
            <a:ext cx="11560628" cy="660049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Реальна, змістовна співпраця формується тоді, коли люди бачать потребу у такій співпраці і тоді, </a:t>
            </a:r>
            <a:b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коли співпраця дає користь </a:t>
            </a:r>
            <a:b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усім її учасникам.</a:t>
            </a:r>
            <a:endParaRPr lang="pl-PL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3894" y="168166"/>
            <a:ext cx="11560628" cy="660049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Реальна, змістовна співпраця тісно пов</a:t>
            </a:r>
            <a:r>
              <a:rPr lang="pl-PL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'</a:t>
            </a:r>
            <a:r>
              <a:rPr lang="uk-UA" alt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язана зі спільним вирішенням проблем, які є в даних установах</a:t>
            </a:r>
            <a:r>
              <a:rPr lang="pl-PL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r>
              <a:rPr lang="uk-U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оцінити та проаналізувати, що у нас є і чого не вистачає.</a:t>
            </a:r>
            <a:endParaRPr lang="pl-PL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6123" y="168166"/>
            <a:ext cx="11971283" cy="660049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uk-UA" altLang="pl-PL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 для налагодження доброї співпраці необхідні розмови між людьми, які працюють в установах,</a:t>
            </a:r>
            <a:r>
              <a:rPr lang="pl-PL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</a:t>
            </a:r>
            <a:r>
              <a:rPr lang="pl-PL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pl-PL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відкриті, щирі і предметні розмови</a:t>
            </a:r>
            <a:r>
              <a:rPr lang="pl-PL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 обмін досвідом і можливість представлення своїх точок зору</a:t>
            </a:r>
            <a:r>
              <a:rPr lang="pl-PL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pl-PL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 діалог.</a:t>
            </a:r>
            <a:endParaRPr lang="pl-PL" sz="4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913</Words>
  <Application>Microsoft Office PowerPoint</Application>
  <PresentationFormat>Panoramiczny</PresentationFormat>
  <Paragraphs>24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Motyw pakietu Office</vt:lpstr>
      <vt:lpstr>Взаємодія та самостійна діяльність  у сфері профілактики і вирішення проблем, пов'язаних із алкоголем і наркотиками,  у Польщі. Роздуми в часи пандемії COVID</vt:lpstr>
      <vt:lpstr>У Польщі на рівні регіонів (воєводств) профілактикою і вирішенням проблем, пов'язаних з алкогольною і наркотичною залежністю, займається багато установ та органів – заклади лікування залежності, соціальний захист, місцеве самоврядування, школи, громадські організації, поліція, суди, санітарно-епідеміологічні станції …</vt:lpstr>
      <vt:lpstr>Кожна з установ має свої повноваження,  свою специфіку діяльності, а державні та муніципальні органи виконують свої конкретні завдання і готують фінансову та змістовну звітність  за результатами своєї діяльності.</vt:lpstr>
      <vt:lpstr>Можна сказати, що тепер установи і люди, які в них працюють, намагаються, з одного боку, пережити в нормальному стані пандемію COVID-19, а з другого боку, знайти оптимальні методи діяльності  під час пандемії.</vt:lpstr>
      <vt:lpstr>Установи повинні отримати хорошу оцінку за реалізацію їхніх завдань. Але як ці завдання добре виконати або взагалі виконати під час пандемії COVID-19?!</vt:lpstr>
      <vt:lpstr>Установи рідко мають фінансові кошти з призначенням саме на профілактику та вирішення проблем, пов'язаних із вживанням  алкоголю й наркотиків.  Такі кошти мають органи місцевого самоврядування міст і сіл та місцеве самоврядування на рівні воєводства, а також установи лікування залежності, що фінансуються з публічних коштів.</vt:lpstr>
      <vt:lpstr>Реальна, змістовна співпраця формується тоді, коли люди бачать потребу у такій співпраці і тоді,  коли співпраця дає користь  усім її учасникам.</vt:lpstr>
      <vt:lpstr>Реальна, змістовна співпраця тісно пов'язана зі спільним вирішенням проблем, які є в даних установах.    Необхідно оцінити та проаналізувати, що у нас є і чого не вистачає.</vt:lpstr>
      <vt:lpstr>Насамперед для налагодження доброї співпраці необхідні розмови між людьми, які працюють в установах, – відкриті, щирі і предметні розмови. Потрібен обмін досвідом і можливість представлення своїх точок зору. Потрібен діалог.</vt:lpstr>
      <vt:lpstr>Добра співпраця не наступить завдяки документообігу, наказам, вказівкам і розпорядженням.  Важливо, щоб на конкретні заходи у рамках співпраці впливали люди, які працюють у даній установі,  а не лише керівники цих установ.</vt:lpstr>
      <vt:lpstr>А тепер трохи конкретики.  Додам, що я працюю в установі,  в якій на сьогодні немає дефіциту фінансових коштів на профілактику і вирішення проблем, пов'язаних з алкоголем і наркотиками.</vt:lpstr>
      <vt:lpstr>Проблеми є, зокрема, через бюрократичні перешкоди… і через те, що ризикована поведінка людей – це дуже динамічний і мінливий процес,  а бюрократія, профілактика й дослідження не завжди за ним встигають.</vt:lpstr>
      <vt:lpstr>Співпраця з соціологами  Опольського університету.  Чому з ними – бо вони в нашому регіоні найкращі. Ми – місцеве самоврядування – потребуємо об'єктивних знань, як ситуація виглядає насправді. Дослідники можуть провести цікаві дослідження, які для них є викликом. Вони можуть здобувати практичний дослідницький досвід. Вони можуть  розвиватися і робити щось для практиків.</vt:lpstr>
      <vt:lpstr>Тому ми проводимо дослідження щодо ризикованої поведінки молоді, профілактичної діяльності органів місцевого самоврядування міст і сіл,  а також проблематики психічного здоров'я в регіоні. Результати досліджень ми презентуємо під час вебінарів на платформі ZOOM. Якщо хтось із вас хоче взяти участь – запрошую.</vt:lpstr>
      <vt:lpstr> Співпраця у сфері навчання  з інспекторами пробаційної служби та соціально-виховної роботи. Інспектори потребували знань, умінь і навичок, як давати собі раду  у конкретних ситуаціях,  тому ми організували навчання i супервізії з найкращими спеціалістами нашого регіону</vt:lpstr>
      <vt:lpstr>Подібним чином розвивалася співпраця з тюремною службою, працівники цієї служби стикалися зі складними проблемами, пов'язаними з залежністю та домашнім насильством, і це саме вони нам підказували, який тип навчання чи тренінгів їм потрібен і в якому обсязі… а ми просто це зробили.</vt:lpstr>
      <vt:lpstr>ЗМІ – регіональне телебачення.  Ми дізналися, хто робить найкращі репортажі та одночасно хто був би зацікавлений тим, щоб зробити репортажі на тематику, якою ми займаємося. Були зроблені якісні репортажно-студійні та репортажні програми, в тому числі одна з них наживо.</vt:lpstr>
      <vt:lpstr>Тематика телепрограм була дуже різною, зокрема, алко- і наркопрофілактика, адресована молоді, алкоголізм жінок, насильство щодо дітей, сексуальне насильство, насильство і відсутність турботи щодо осіб похилого віку, проблеми психічного здоров'я.  У програмах не було політиків – були спеціалісти з різних галузей.</vt:lpstr>
      <vt:lpstr>ЗМІ – найбільша комерційна регіональна газета. Тепер тексти для нас пише найкраща журналістка – це бесіди зі спеціалістами у різних сферах, наприклад, психотерапевтами, психологами, сексологами, психіатрами, соціологами.</vt:lpstr>
      <vt:lpstr>Тексти на всю газетну сторінку;  вони також упродовж 14 днів публікуються в інтернет-виданні, ми просуваємо їх також через NativeAds. Вони стосуються, зокрема, ефективної профілактики, адресованої молоді, результатів досліджень на тему ризикованої поведінки молоді, ВІЛ/СНІДу, лікування залежності, проблем із сексом і сексуальністю.</vt:lpstr>
      <vt:lpstr>Отже, добра співпраця народжується там, де з'являється така потреба, а часом завдяки вмінню вийти поза шаблони.  Це завжди зустріч людей – різних людей, які можуть допомогти одне одному, і завдяки цьому краще допомогти іншим.</vt:lpstr>
      <vt:lpstr>Дякую за увагу!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Współdziałanie/autonomiczna aktywność  w zakresie profilaktyki i rozwiązywania problemów alkoholowych i narkotykowych  w województwach w Polsce - refleksje podstawowe w czasach COVID</dc:title>
  <dc:creator>Jacek</dc:creator>
  <cp:lastModifiedBy>Tomasz Kowalewicz</cp:lastModifiedBy>
  <cp:revision>42</cp:revision>
  <dcterms:created xsi:type="dcterms:W3CDTF">2020-11-23T22:16:00Z</dcterms:created>
  <dcterms:modified xsi:type="dcterms:W3CDTF">2020-12-17T16:37:00Z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1045-11.2.0.9747</vt:lpwstr>
  </property>
</Properties>
</file>